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53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642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43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6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76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2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74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161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394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6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7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8AC2B4-0568-490C-8D21-12973B2A81BA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D9A1D69-FEB0-4699-8478-852E67A47E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031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2000">
              <a:srgbClr val="FFFF00"/>
            </a:gs>
            <a:gs pos="4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lumMod val="60000"/>
                <a:lumOff val="4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8FDB-8FAE-4795-84DD-0EACA3BC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063816"/>
            <a:ext cx="11471565" cy="1841895"/>
          </a:xfrm>
        </p:spPr>
        <p:txBody>
          <a:bodyPr/>
          <a:lstStyle/>
          <a:p>
            <a:pPr algn="ctr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Suit Batu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endParaRPr lang="en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E6161-89F7-3001-037D-E29885E77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7346" y="569283"/>
            <a:ext cx="5565653" cy="992817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Dasar-Dasar Python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D05B-5BE0-30BA-E1E5-7F1C41F4D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7" y="93003"/>
            <a:ext cx="1649151" cy="1841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926AB-C05E-840C-98AF-15EBE6216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38" y="5358862"/>
            <a:ext cx="2574834" cy="1296000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D7106D1C-CF77-78AF-2A09-31A743E9B3EF}"/>
              </a:ext>
            </a:extLst>
          </p:cNvPr>
          <p:cNvSpPr txBox="1"/>
          <p:nvPr/>
        </p:nvSpPr>
        <p:spPr>
          <a:xfrm>
            <a:off x="178816" y="4810127"/>
            <a:ext cx="8839454" cy="1383071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sz="2000" b="1" i="1" spc="2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Nama</a:t>
            </a:r>
            <a:r>
              <a:rPr sz="20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sz="2000" b="1" i="1" spc="27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kelompok</a:t>
            </a:r>
            <a:r>
              <a:rPr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: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Elki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Aditia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Anugrah</a:t>
            </a:r>
            <a:endParaRPr lang="en-US" sz="2000" b="1" i="1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		          M.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Rifandy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Syahermi</a:t>
            </a:r>
            <a:endParaRPr lang="en-US" sz="2000" b="1" i="1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Jurusan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	        :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Pengembangan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Perangkat</a:t>
            </a:r>
            <a:r>
              <a:rPr lang="en-US" sz="20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20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Lunak</a:t>
            </a:r>
            <a:endParaRPr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841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1FBE3-6FA8-6D26-E3C5-863FF5B8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17" y="3700245"/>
            <a:ext cx="6944694" cy="311511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1CBEDA-B8A3-076B-F179-24416C73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1789424"/>
            <a:ext cx="11858590" cy="18680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Ketujuh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Jika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“n”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print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259373-09B1-FDCB-772C-E316AB0916B8}"/>
              </a:ext>
            </a:extLst>
          </p:cNvPr>
          <p:cNvSpPr txBox="1">
            <a:spLocks/>
          </p:cNvSpPr>
          <p:nvPr/>
        </p:nvSpPr>
        <p:spPr>
          <a:xfrm>
            <a:off x="108821" y="3636078"/>
            <a:ext cx="4639642" cy="143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“y”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melanjutkan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print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3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288758"/>
            <a:ext cx="7045958" cy="121203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A62A6-2261-D1B9-53C5-619D017B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6" y="3429000"/>
            <a:ext cx="4410691" cy="297221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F1D184-6986-A412-0CCF-5714D2B0FB16}"/>
              </a:ext>
            </a:extLst>
          </p:cNvPr>
          <p:cNvSpPr txBox="1">
            <a:spLocks/>
          </p:cNvSpPr>
          <p:nvPr/>
        </p:nvSpPr>
        <p:spPr>
          <a:xfrm>
            <a:off x="108821" y="1861117"/>
            <a:ext cx="4639642" cy="143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keduany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E9433A-B88F-1F3A-0D83-270BAA538849}"/>
              </a:ext>
            </a:extLst>
          </p:cNvPr>
          <p:cNvSpPr txBox="1">
            <a:spLocks/>
          </p:cNvSpPr>
          <p:nvPr/>
        </p:nvSpPr>
        <p:spPr>
          <a:xfrm>
            <a:off x="5814295" y="1861117"/>
            <a:ext cx="5992483" cy="1034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E1180-1E3D-C67E-AD4C-1628DCFA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01" y="2966976"/>
            <a:ext cx="462027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8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288758"/>
            <a:ext cx="7045958" cy="121203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6AC91-0E13-1901-4A94-33F6A0E9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81" y="2872996"/>
            <a:ext cx="4505954" cy="391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C950C-3154-215F-0137-9DDC87D1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719" y="3666122"/>
            <a:ext cx="4315427" cy="27435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297509-BDC9-1F11-6075-5A115018D59C}"/>
              </a:ext>
            </a:extLst>
          </p:cNvPr>
          <p:cNvSpPr txBox="1">
            <a:spLocks/>
          </p:cNvSpPr>
          <p:nvPr/>
        </p:nvSpPr>
        <p:spPr>
          <a:xfrm>
            <a:off x="103517" y="1795405"/>
            <a:ext cx="5992483" cy="1004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EB5B10-FD96-84F1-6E13-E283CA1BD2AF}"/>
              </a:ext>
            </a:extLst>
          </p:cNvPr>
          <p:cNvSpPr txBox="1">
            <a:spLocks/>
          </p:cNvSpPr>
          <p:nvPr/>
        </p:nvSpPr>
        <p:spPr>
          <a:xfrm>
            <a:off x="6513842" y="1792264"/>
            <a:ext cx="5497183" cy="1553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salah,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“n”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mengakhiri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suit batu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624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333376"/>
            <a:ext cx="9520954" cy="1200149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Linimasa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Pengerjaan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DC047F5-123F-496F-D7C2-B1DC50EDC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46451"/>
              </p:ext>
            </p:extLst>
          </p:nvPr>
        </p:nvGraphicFramePr>
        <p:xfrm>
          <a:off x="2336843" y="2646483"/>
          <a:ext cx="8128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8945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3583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Linimasa</a:t>
                      </a:r>
                      <a:endParaRPr lang="en-ID" sz="2400" dirty="0">
                        <a:solidFill>
                          <a:schemeClr val="tx1">
                            <a:lumMod val="9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29117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309E49E-0120-5255-7CFF-48121B0E8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88713"/>
              </p:ext>
            </p:extLst>
          </p:nvPr>
        </p:nvGraphicFramePr>
        <p:xfrm>
          <a:off x="2336843" y="2486024"/>
          <a:ext cx="8127999" cy="3657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124906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558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54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Komentar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Menit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Menit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Komentar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Komentar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1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Komentar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37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Komentar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Komentar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Komentar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59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Komentar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223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193E7C7-FB06-56ED-6C66-489A2DC4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07964"/>
              </p:ext>
            </p:extLst>
          </p:nvPr>
        </p:nvGraphicFramePr>
        <p:xfrm>
          <a:off x="2340184" y="6143624"/>
          <a:ext cx="8128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415887">
                  <a:extLst>
                    <a:ext uri="{9D8B030D-6E8A-4147-A177-3AD203B41FA5}">
                      <a16:colId xmlns:a16="http://schemas.microsoft.com/office/drawing/2014/main" val="999126674"/>
                    </a:ext>
                  </a:extLst>
                </a:gridCol>
                <a:gridCol w="2712113">
                  <a:extLst>
                    <a:ext uri="{9D8B030D-6E8A-4147-A177-3AD203B41FA5}">
                      <a16:colId xmlns:a16="http://schemas.microsoft.com/office/drawing/2014/main" val="226781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Waktu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Pengerjaan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Menit</a:t>
                      </a:r>
                      <a:endParaRPr lang="en-ID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1855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3AB155-D0DE-B518-FF9F-49851388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3227"/>
              </p:ext>
            </p:extLst>
          </p:nvPr>
        </p:nvGraphicFramePr>
        <p:xfrm>
          <a:off x="2327317" y="2004059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129">
                  <a:extLst>
                    <a:ext uri="{9D8B030D-6E8A-4147-A177-3AD203B41FA5}">
                      <a16:colId xmlns:a16="http://schemas.microsoft.com/office/drawing/2014/main" val="3114532576"/>
                    </a:ext>
                  </a:extLst>
                </a:gridCol>
                <a:gridCol w="5413871">
                  <a:extLst>
                    <a:ext uri="{9D8B030D-6E8A-4147-A177-3AD203B41FA5}">
                      <a16:colId xmlns:a16="http://schemas.microsoft.com/office/drawing/2014/main" val="359176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Linimasa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7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2000">
              <a:srgbClr val="FFFF00"/>
            </a:gs>
            <a:gs pos="4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lumMod val="60000"/>
                <a:lumOff val="4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FA2B60-9681-C21E-2BFE-EE1998812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5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1D15F6F-D4C0-9198-228E-3D72AECC71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279" y="364182"/>
            <a:ext cx="638639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sz="4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9D9A-1AE2-6CC2-C317-3F5B5D3B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80" y="2313812"/>
            <a:ext cx="11115439" cy="35993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*Requirement</a:t>
            </a:r>
            <a:r>
              <a:rPr lang="en-ID" sz="32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235" indent="-281305" algn="just">
              <a:lnSpc>
                <a:spcPct val="100000"/>
              </a:lnSpc>
              <a:spcBef>
                <a:spcPts val="2530"/>
              </a:spcBef>
              <a:buAutoNum type="arabicPeriod"/>
              <a:tabLst>
                <a:tab pos="1753870" algn="l"/>
              </a:tabLst>
            </a:pP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3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/Android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235" indent="-281305" algn="just">
              <a:lnSpc>
                <a:spcPct val="100000"/>
              </a:lnSpc>
              <a:buAutoNum type="arabicPeriod"/>
              <a:tabLst>
                <a:tab pos="1753870" algn="l"/>
              </a:tabLst>
            </a:pP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 Python </a:t>
            </a:r>
            <a:r>
              <a:rPr lang="en-ID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(Android </a:t>
            </a:r>
            <a:r>
              <a:rPr lang="en-ID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32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235" indent="-281305" algn="just">
              <a:lnSpc>
                <a:spcPct val="100000"/>
              </a:lnSpc>
              <a:buAutoNum type="arabicPeriod"/>
              <a:tabLst>
                <a:tab pos="1753870" algn="l"/>
              </a:tabLst>
            </a:pP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D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(PC)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Pydroid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D" sz="32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(Android)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235" indent="-281305" algn="just">
              <a:lnSpc>
                <a:spcPct val="100000"/>
              </a:lnSpc>
              <a:buAutoNum type="arabicPeriod"/>
              <a:tabLst>
                <a:tab pos="1753870" algn="l"/>
              </a:tabLst>
            </a:pP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Eksistensi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D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3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D" sz="32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489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AF02-CD9B-131D-9ABA-EFA95D70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D12BCE-50C9-5D6D-4A30-CC62AF57C8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7894" y="2024022"/>
            <a:ext cx="2989601" cy="4668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بسم الله الرحمن الرحيم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F252FB-141F-B45A-3938-2E6E49E3DD63}"/>
              </a:ext>
            </a:extLst>
          </p:cNvPr>
          <p:cNvSpPr txBox="1">
            <a:spLocks/>
          </p:cNvSpPr>
          <p:nvPr/>
        </p:nvSpPr>
        <p:spPr>
          <a:xfrm>
            <a:off x="262056" y="2257424"/>
            <a:ext cx="11115439" cy="425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 batu,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suit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26B0-79E7-3CE5-5F54-54FA9AEC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1805467"/>
            <a:ext cx="11858590" cy="25342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array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yang random.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= “y”.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agar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pengulangan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computer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computer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85326-D8E7-B6AC-EE37-E7009F62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31" y="4435946"/>
            <a:ext cx="5910538" cy="23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9945F-8FA1-D71F-6C41-9F697218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04" y="3749718"/>
            <a:ext cx="6227992" cy="287099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E67E95-070B-EF8C-33E6-D8E8E018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1821509"/>
            <a:ext cx="11858590" cy="16074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994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D707-6CD7-7B74-F3E0-302A84BD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2038077"/>
            <a:ext cx="4639642" cy="40499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Jika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batu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1A35E-14E5-E0AE-F408-04658827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31" y="2294749"/>
            <a:ext cx="7218948" cy="42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B34C9-9052-1B6F-AC29-3723AA37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91" y="2166273"/>
            <a:ext cx="7210411" cy="4320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AB6FE-3A04-40F7-E0EE-7D675A2E6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2022035"/>
            <a:ext cx="4639642" cy="40499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Keempat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Jika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batu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batu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</a:t>
            </a:r>
          </a:p>
        </p:txBody>
      </p:sp>
    </p:spTree>
    <p:extLst>
      <p:ext uri="{BB962C8B-B14F-4D97-AF65-F5344CB8AC3E}">
        <p14:creationId xmlns:p14="http://schemas.microsoft.com/office/powerpoint/2010/main" val="416714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44926-AA67-4349-7655-CDF76BFF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901" y="2275606"/>
            <a:ext cx="7153035" cy="4320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DBD23-952F-E5C1-A8E4-1276A48F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2022035"/>
            <a:ext cx="4639642" cy="40499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Jika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gunting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computer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batu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print. </a:t>
            </a:r>
          </a:p>
        </p:txBody>
      </p:sp>
    </p:spTree>
    <p:extLst>
      <p:ext uri="{BB962C8B-B14F-4D97-AF65-F5344CB8AC3E}">
        <p14:creationId xmlns:p14="http://schemas.microsoft.com/office/powerpoint/2010/main" val="278078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4B7D3-1B43-A004-EF21-80CFA20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1" y="419853"/>
            <a:ext cx="5110879" cy="10809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77FAF-9C28-7F76-9736-18F5C69B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4108238"/>
            <a:ext cx="7849695" cy="21053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9F55A-E4CB-2159-40E6-CCE6B5B0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1" y="1821509"/>
            <a:ext cx="11858590" cy="16074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Keenam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list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76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166</TotalTime>
  <Words>728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</vt:lpstr>
      <vt:lpstr>Corbel</vt:lpstr>
      <vt:lpstr>Times New Roman</vt:lpstr>
      <vt:lpstr>Wingdings</vt:lpstr>
      <vt:lpstr>Banded</vt:lpstr>
      <vt:lpstr>Aplikasi Permainan Suit Batu Gunting Kertas</vt:lpstr>
      <vt:lpstr>Perencanaan Aplikasi</vt:lpstr>
      <vt:lpstr>Penjelasan Aplikasi </vt:lpstr>
      <vt:lpstr>SKEMA Aplikasi </vt:lpstr>
      <vt:lpstr>SKEMA Aplikasi </vt:lpstr>
      <vt:lpstr>SKEMA Aplikasi </vt:lpstr>
      <vt:lpstr>SKEMA Aplikasi </vt:lpstr>
      <vt:lpstr>SKEMA Aplikasi </vt:lpstr>
      <vt:lpstr>SKEMA Aplikasi </vt:lpstr>
      <vt:lpstr>SKEMA Aplikasi </vt:lpstr>
      <vt:lpstr>OUTPUT(Keluaran) Aplikasi </vt:lpstr>
      <vt:lpstr>OUTPUT(Keluaran) Aplikasi </vt:lpstr>
      <vt:lpstr>skema Linimasa Pengerjaan  Aplikasi </vt:lpstr>
      <vt:lpstr>Terima kasih  Thank you very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Permainan Suit Batu Gunting Kertas</dc:title>
  <dc:creator>DM-03</dc:creator>
  <cp:lastModifiedBy>DM-03</cp:lastModifiedBy>
  <cp:revision>3</cp:revision>
  <dcterms:created xsi:type="dcterms:W3CDTF">2022-07-20T07:14:32Z</dcterms:created>
  <dcterms:modified xsi:type="dcterms:W3CDTF">2022-07-21T01:12:47Z</dcterms:modified>
</cp:coreProperties>
</file>