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1"/>
  </p:notesMasterIdLst>
  <p:sldIdLst>
    <p:sldId id="352" r:id="rId4"/>
    <p:sldId id="299" r:id="rId5"/>
    <p:sldId id="348" r:id="rId6"/>
    <p:sldId id="353" r:id="rId7"/>
    <p:sldId id="300" r:id="rId8"/>
    <p:sldId id="346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3057737"/>
            <a:ext cx="12192000" cy="1284874"/>
            <a:chOff x="0" y="3191801"/>
            <a:chExt cx="12192000" cy="12848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0" y="3191801"/>
              <a:ext cx="121920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ExtraBold" panose="00000900000000000000" pitchFamily="2" charset="0"/>
                  <a:ea typeface="Verdana" panose="020B0604030504040204" pitchFamily="34" charset="0"/>
                  <a:cs typeface="Poppins ExtraBold" panose="00000900000000000000" pitchFamily="2" charset="0"/>
                </a:rPr>
                <a:t>Proses </a:t>
              </a:r>
              <a:r>
                <a:rPr lang="en-US" altLang="ko-KR" sz="48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ExtraBold" panose="00000900000000000000" pitchFamily="2" charset="0"/>
                  <a:ea typeface="Verdana" panose="020B0604030504040204" pitchFamily="34" charset="0"/>
                  <a:cs typeface="Poppins ExtraBold" panose="00000900000000000000" pitchFamily="2" charset="0"/>
                </a:rPr>
                <a:t>Pembuatan</a:t>
              </a:r>
              <a:r>
                <a:rPr lang="en-US" altLang="ko-K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ExtraBold" panose="00000900000000000000" pitchFamily="2" charset="0"/>
                  <a:ea typeface="Verdana" panose="020B0604030504040204" pitchFamily="34" charset="0"/>
                  <a:cs typeface="Poppins ExtraBold" panose="00000900000000000000" pitchFamily="2" charset="0"/>
                </a:rPr>
                <a:t> Database</a:t>
              </a:r>
              <a:endParaRPr lang="ko-KR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76565"/>
              <a:ext cx="121920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Elki</a:t>
              </a:r>
              <a:r>
                <a:rPr lang="en-US" altLang="ko-KR" sz="20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Aditia</a:t>
              </a:r>
              <a:r>
                <a:rPr lang="en-US" altLang="ko-KR" sz="20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Anugrah</a:t>
              </a:r>
              <a:endParaRPr lang="ko-KR" alt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87056E-BBAC-00C2-8FFC-5D8943E9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04"/>
            <a:ext cx="2140379" cy="5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" y="757698"/>
            <a:ext cx="1219200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Membuat</a:t>
            </a:r>
            <a:r>
              <a:rPr lang="en-US" altLang="ko-KR" sz="4000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Database</a:t>
            </a:r>
            <a:endParaRPr lang="ko-KR" altLang="en-US" sz="4000" dirty="0">
              <a:solidFill>
                <a:schemeClr val="accent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38B59-CD0F-4060-90DB-76392FE323B0}"/>
              </a:ext>
            </a:extLst>
          </p:cNvPr>
          <p:cNvSpPr txBox="1"/>
          <p:nvPr/>
        </p:nvSpPr>
        <p:spPr>
          <a:xfrm>
            <a:off x="4455232" y="2669603"/>
            <a:ext cx="3281533" cy="193899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Contohnya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endParaRPr lang="en-US" altLang="ko-KR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E2681-457A-4610-B246-928B66723E1C}"/>
              </a:ext>
            </a:extLst>
          </p:cNvPr>
          <p:cNvSpPr txBox="1"/>
          <p:nvPr/>
        </p:nvSpPr>
        <p:spPr>
          <a:xfrm>
            <a:off x="822207" y="2669602"/>
            <a:ext cx="3134651" cy="16312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 pada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mongoDB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mengetik</a:t>
            </a:r>
            <a:endParaRPr lang="en-US" altLang="ko-KR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“use </a:t>
            </a:r>
            <a:r>
              <a:rPr lang="en-US" altLang="ko-KR" sz="2000" b="1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namaDatabase</a:t>
            </a:r>
            <a:r>
              <a:rPr lang="en-US" altLang="ko-KR" sz="2000" b="1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” </a:t>
            </a:r>
            <a:endParaRPr lang="ko-KR" altLang="en-US" sz="2000" b="1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35BF6-7D4E-4E77-A808-78592A83308C}"/>
              </a:ext>
            </a:extLst>
          </p:cNvPr>
          <p:cNvSpPr txBox="1"/>
          <p:nvPr/>
        </p:nvSpPr>
        <p:spPr>
          <a:xfrm>
            <a:off x="8088259" y="2669603"/>
            <a:ext cx="3281533" cy="1477328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Apabila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kesalahan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menghapus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database. Kita </a:t>
            </a:r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“</a:t>
            </a:r>
            <a:r>
              <a:rPr lang="en-US" altLang="ko-KR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db.dropDatabase</a:t>
            </a:r>
            <a:r>
              <a:rPr lang="en-US" altLang="ko-KR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”</a:t>
            </a:r>
            <a:endParaRPr lang="ko-KR" altLang="en-US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43B13-6468-75EF-260B-408BEEF7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34" y="3414870"/>
            <a:ext cx="3253732" cy="840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6101C-55D5-317C-8717-AD26BE420408}"/>
              </a:ext>
            </a:extLst>
          </p:cNvPr>
          <p:cNvSpPr/>
          <p:nvPr/>
        </p:nvSpPr>
        <p:spPr>
          <a:xfrm>
            <a:off x="2751909" y="627017"/>
            <a:ext cx="6644640" cy="1001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895979" y="526681"/>
            <a:ext cx="640004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Melihat</a:t>
            </a:r>
            <a:r>
              <a:rPr lang="en-US" altLang="ko-KR" sz="4000" b="1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Database</a:t>
            </a:r>
            <a:endParaRPr lang="ko-KR" altLang="en-US" sz="4000" b="1" dirty="0">
              <a:solidFill>
                <a:schemeClr val="accent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6B30A-E5D8-C82F-72C5-9431141A3A95}"/>
              </a:ext>
            </a:extLst>
          </p:cNvPr>
          <p:cNvSpPr txBox="1"/>
          <p:nvPr/>
        </p:nvSpPr>
        <p:spPr>
          <a:xfrm>
            <a:off x="1475350" y="2817654"/>
            <a:ext cx="3999175" cy="132343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database, yang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“show </a:t>
            </a:r>
            <a:r>
              <a:rPr lang="en-US" altLang="ko-KR" sz="2000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dbs</a:t>
            </a:r>
            <a:r>
              <a:rPr lang="en-US" altLang="ko-KR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/show databases”</a:t>
            </a:r>
            <a:endParaRPr lang="ko-KR" altLang="en-US" sz="2000" b="1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F7328-91EB-78E1-F945-F09CC60E926F}"/>
              </a:ext>
            </a:extLst>
          </p:cNvPr>
          <p:cNvSpPr txBox="1"/>
          <p:nvPr/>
        </p:nvSpPr>
        <p:spPr>
          <a:xfrm>
            <a:off x="6494587" y="2817656"/>
            <a:ext cx="3281533" cy="1754326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Contohnya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ko-KR" alt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73C13-F62A-5149-8C82-CE9A1E6A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85" y="3266017"/>
            <a:ext cx="2858823" cy="117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2A232A-D20B-6FB9-193C-BE912177863F}"/>
              </a:ext>
            </a:extLst>
          </p:cNvPr>
          <p:cNvSpPr/>
          <p:nvPr/>
        </p:nvSpPr>
        <p:spPr>
          <a:xfrm>
            <a:off x="3021874" y="1112521"/>
            <a:ext cx="461554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004457" y="525623"/>
            <a:ext cx="71193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Membuat</a:t>
            </a:r>
            <a:r>
              <a:rPr lang="en-US" altLang="ko-KR" sz="4000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Collection</a:t>
            </a:r>
            <a:endParaRPr lang="ko-KR" altLang="en-US" sz="4000" dirty="0">
              <a:solidFill>
                <a:schemeClr val="accent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9B9DD-2C83-5BB0-BBFA-8C3313ED2832}"/>
              </a:ext>
            </a:extLst>
          </p:cNvPr>
          <p:cNvSpPr txBox="1"/>
          <p:nvPr/>
        </p:nvSpPr>
        <p:spPr>
          <a:xfrm>
            <a:off x="822207" y="2817655"/>
            <a:ext cx="4875207" cy="16312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selesai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database,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altLang="ko-K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“</a:t>
            </a:r>
            <a:r>
              <a:rPr lang="en-US" altLang="ko-KR" sz="2000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db.createCollection</a:t>
            </a:r>
            <a:endParaRPr lang="en-US" altLang="ko-KR" sz="20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(‘</a:t>
            </a:r>
            <a:r>
              <a:rPr lang="en-US" altLang="ko-KR" sz="2000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namaKoleksi</a:t>
            </a:r>
            <a:r>
              <a:rPr lang="en-US" altLang="ko-KR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’)”</a:t>
            </a:r>
            <a:endParaRPr lang="ko-KR" altLang="en-US" sz="20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5F20F-199E-3847-131C-4DF1F731E234}"/>
              </a:ext>
            </a:extLst>
          </p:cNvPr>
          <p:cNvSpPr txBox="1"/>
          <p:nvPr/>
        </p:nvSpPr>
        <p:spPr>
          <a:xfrm>
            <a:off x="6284423" y="2817656"/>
            <a:ext cx="5085370" cy="1754326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Contohnya</a:t>
            </a:r>
            <a:r>
              <a:rPr lang="en-US" altLang="ko-K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ko-KR" alt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871BE-C2EF-56CC-38C5-75F9EC8B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906" y="3308578"/>
            <a:ext cx="4277322" cy="10574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AB896C-D060-79BA-8640-B6DBCE45ECC2}"/>
              </a:ext>
            </a:extLst>
          </p:cNvPr>
          <p:cNvSpPr/>
          <p:nvPr/>
        </p:nvSpPr>
        <p:spPr>
          <a:xfrm>
            <a:off x="2534194" y="496389"/>
            <a:ext cx="6653349" cy="766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6587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274738"/>
            <a:ext cx="964181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Membuat</a:t>
            </a:r>
            <a:r>
              <a:rPr lang="en-US" altLang="ko-KR" sz="4000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dan </a:t>
            </a:r>
          </a:p>
          <a:p>
            <a:r>
              <a:rPr lang="en-US" altLang="ko-KR" sz="4000" dirty="0" err="1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Memasukkan</a:t>
            </a:r>
            <a:r>
              <a:rPr lang="en-US" altLang="ko-KR" sz="4000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</a:t>
            </a:r>
            <a:r>
              <a:rPr lang="en-US" altLang="ko-KR" sz="4000" dirty="0" err="1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Dokumen</a:t>
            </a:r>
            <a:endParaRPr lang="ko-KR" altLang="en-US" sz="4000" dirty="0">
              <a:solidFill>
                <a:schemeClr val="accent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6EE9A-011D-756E-0AA4-0BC903E9B9DD}"/>
              </a:ext>
            </a:extLst>
          </p:cNvPr>
          <p:cNvSpPr txBox="1"/>
          <p:nvPr/>
        </p:nvSpPr>
        <p:spPr>
          <a:xfrm>
            <a:off x="822207" y="2817655"/>
            <a:ext cx="4875207" cy="16312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Langkah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selanjunya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menambah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data/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menggunakn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“ insert = { </a:t>
            </a:r>
            <a:r>
              <a:rPr lang="en-US" sz="2000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masukkan</a:t>
            </a:r>
            <a:r>
              <a:rPr lang="en-US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objek</a:t>
            </a:r>
            <a:r>
              <a:rPr lang="en-US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}”</a:t>
            </a:r>
            <a:endParaRPr lang="en-ID" sz="20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03BD0-F825-A3E6-B301-D98256CF9D5D}"/>
              </a:ext>
            </a:extLst>
          </p:cNvPr>
          <p:cNvSpPr txBox="1"/>
          <p:nvPr/>
        </p:nvSpPr>
        <p:spPr>
          <a:xfrm>
            <a:off x="6284423" y="2817656"/>
            <a:ext cx="5085370" cy="1477328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menambah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data,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masukkan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variable insert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dengen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“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db.ppl.insertOne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(insert)”</a:t>
            </a:r>
            <a:endParaRPr lang="en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056C66-4B68-F50C-9140-1730B566D5AE}"/>
              </a:ext>
            </a:extLst>
          </p:cNvPr>
          <p:cNvSpPr/>
          <p:nvPr/>
        </p:nvSpPr>
        <p:spPr>
          <a:xfrm flipV="1">
            <a:off x="156754" y="1484813"/>
            <a:ext cx="623533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37039" y="316914"/>
            <a:ext cx="869006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b="1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Melihat database</a:t>
            </a:r>
          </a:p>
          <a:p>
            <a:r>
              <a:rPr lang="pt-BR" sz="4000" b="1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yang berada di Collection</a:t>
            </a:r>
            <a:endParaRPr lang="en-ID" sz="4000" b="1" dirty="0">
              <a:solidFill>
                <a:schemeClr val="accent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1B082-B93A-6FA4-06F0-7D3B76B9C873}"/>
              </a:ext>
            </a:extLst>
          </p:cNvPr>
          <p:cNvSpPr txBox="1"/>
          <p:nvPr/>
        </p:nvSpPr>
        <p:spPr>
          <a:xfrm>
            <a:off x="822207" y="2817655"/>
            <a:ext cx="4875207" cy="1938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insert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simpan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collection  ppl dan database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DBMahasantri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Langkah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terakhir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memastikan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tersimpan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db.ppl.find</a:t>
            </a:r>
            <a:r>
              <a:rPr lang="en-US" sz="2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()”  </a:t>
            </a:r>
            <a:endParaRPr lang="en-ID" sz="20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3A2DB-3BF7-44A8-5F9F-2B86497BC582}"/>
              </a:ext>
            </a:extLst>
          </p:cNvPr>
          <p:cNvSpPr txBox="1"/>
          <p:nvPr/>
        </p:nvSpPr>
        <p:spPr>
          <a:xfrm>
            <a:off x="6284421" y="2033884"/>
            <a:ext cx="5085370" cy="3970318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EA10F9-B29E-F999-30EC-BC2C698F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34" y="2304303"/>
            <a:ext cx="4610743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E9DAF-DA05-4973-8232-49413D8A9F4C}"/>
              </a:ext>
            </a:extLst>
          </p:cNvPr>
          <p:cNvSpPr txBox="1"/>
          <p:nvPr/>
        </p:nvSpPr>
        <p:spPr>
          <a:xfrm>
            <a:off x="2948900" y="2644061"/>
            <a:ext cx="919955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dirty="0" err="1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Terima</a:t>
            </a:r>
            <a:r>
              <a:rPr lang="en-US" altLang="ko-KR" sz="7200" b="1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Kasih</a:t>
            </a:r>
            <a:endParaRPr lang="ko-KR" altLang="en-US" sz="7200" b="1" dirty="0">
              <a:solidFill>
                <a:schemeClr val="accent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171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Poppins</vt:lpstr>
      <vt:lpstr>Poppins ExtraBold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DM-10</cp:lastModifiedBy>
  <cp:revision>69</cp:revision>
  <dcterms:created xsi:type="dcterms:W3CDTF">2020-01-20T05:08:25Z</dcterms:created>
  <dcterms:modified xsi:type="dcterms:W3CDTF">2023-02-07T06:14:54Z</dcterms:modified>
</cp:coreProperties>
</file>