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75"/>
  </p:notesMasterIdLst>
  <p:sldIdLst>
    <p:sldId id="257" r:id="rId2"/>
    <p:sldId id="259" r:id="rId3"/>
    <p:sldId id="333" r:id="rId4"/>
    <p:sldId id="336" r:id="rId5"/>
    <p:sldId id="291" r:id="rId6"/>
    <p:sldId id="335" r:id="rId7"/>
    <p:sldId id="332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0" r:id="rId17"/>
    <p:sldId id="325" r:id="rId18"/>
    <p:sldId id="305" r:id="rId19"/>
    <p:sldId id="306" r:id="rId20"/>
    <p:sldId id="271" r:id="rId21"/>
    <p:sldId id="272" r:id="rId22"/>
    <p:sldId id="311" r:id="rId23"/>
    <p:sldId id="307" r:id="rId24"/>
    <p:sldId id="308" r:id="rId25"/>
    <p:sldId id="309" r:id="rId26"/>
    <p:sldId id="269" r:id="rId27"/>
    <p:sldId id="312" r:id="rId28"/>
    <p:sldId id="313" r:id="rId29"/>
    <p:sldId id="286" r:id="rId30"/>
    <p:sldId id="277" r:id="rId31"/>
    <p:sldId id="275" r:id="rId32"/>
    <p:sldId id="276" r:id="rId33"/>
    <p:sldId id="274" r:id="rId34"/>
    <p:sldId id="314" r:id="rId35"/>
    <p:sldId id="279" r:id="rId36"/>
    <p:sldId id="315" r:id="rId37"/>
    <p:sldId id="281" r:id="rId38"/>
    <p:sldId id="316" r:id="rId39"/>
    <p:sldId id="280" r:id="rId40"/>
    <p:sldId id="326" r:id="rId41"/>
    <p:sldId id="327" r:id="rId42"/>
    <p:sldId id="283" r:id="rId43"/>
    <p:sldId id="295" r:id="rId44"/>
    <p:sldId id="284" r:id="rId45"/>
    <p:sldId id="292" r:id="rId46"/>
    <p:sldId id="293" r:id="rId47"/>
    <p:sldId id="294" r:id="rId48"/>
    <p:sldId id="287" r:id="rId49"/>
    <p:sldId id="285" r:id="rId50"/>
    <p:sldId id="298" r:id="rId51"/>
    <p:sldId id="299" r:id="rId52"/>
    <p:sldId id="300" r:id="rId53"/>
    <p:sldId id="296" r:id="rId54"/>
    <p:sldId id="297" r:id="rId55"/>
    <p:sldId id="338" r:id="rId56"/>
    <p:sldId id="337" r:id="rId57"/>
    <p:sldId id="339" r:id="rId58"/>
    <p:sldId id="342" r:id="rId59"/>
    <p:sldId id="341" r:id="rId60"/>
    <p:sldId id="343" r:id="rId61"/>
    <p:sldId id="344" r:id="rId62"/>
    <p:sldId id="345" r:id="rId63"/>
    <p:sldId id="340" r:id="rId64"/>
    <p:sldId id="346" r:id="rId65"/>
    <p:sldId id="288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CF1F2-A69C-4624-A3F4-BE1D2B12EEF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D4B43A2D-5551-4EE9-B720-B0651B38AB60}">
      <dgm:prSet phldrT="[טקסט]"/>
      <dgm:spPr/>
      <dgm:t>
        <a:bodyPr/>
        <a:lstStyle/>
        <a:p>
          <a:pPr rtl="0"/>
          <a:r>
            <a:rPr lang="en-US" dirty="0"/>
            <a:t>Start with any one hole empty</a:t>
          </a:r>
          <a:endParaRPr lang="he-IL" dirty="0"/>
        </a:p>
      </dgm:t>
    </dgm:pt>
    <dgm:pt modelId="{1BEE04B3-BF32-47AC-813E-E2146E9DF6BA}" type="parTrans" cxnId="{52A21ACB-74C1-4A72-914C-3067132B17E6}">
      <dgm:prSet/>
      <dgm:spPr/>
      <dgm:t>
        <a:bodyPr/>
        <a:lstStyle/>
        <a:p>
          <a:pPr rtl="1"/>
          <a:endParaRPr lang="he-IL"/>
        </a:p>
      </dgm:t>
    </dgm:pt>
    <dgm:pt modelId="{AA2A4C48-3A14-4289-B4BA-74ED561E9F30}" type="sibTrans" cxnId="{52A21ACB-74C1-4A72-914C-3067132B17E6}">
      <dgm:prSet/>
      <dgm:spPr/>
      <dgm:t>
        <a:bodyPr/>
        <a:lstStyle/>
        <a:p>
          <a:pPr rtl="1"/>
          <a:endParaRPr lang="he-IL"/>
        </a:p>
      </dgm:t>
    </dgm:pt>
    <dgm:pt modelId="{97A7D10A-F2BC-40F1-A1A5-B456E2E375FA}">
      <dgm:prSet phldrT="[טקסט]"/>
      <dgm:spPr/>
      <dgm:t>
        <a:bodyPr/>
        <a:lstStyle/>
        <a:p>
          <a:pPr rtl="0"/>
          <a:r>
            <a:rPr lang="en-US" dirty="0"/>
            <a:t>As you jump the pegs remove them from the board</a:t>
          </a:r>
          <a:endParaRPr lang="he-IL" dirty="0"/>
        </a:p>
      </dgm:t>
    </dgm:pt>
    <dgm:pt modelId="{FD4C3BE2-EE19-4840-A40A-8FC7A9E1DD31}" type="sibTrans" cxnId="{6822B6D1-D2FB-4A1E-BBE3-F30619D35908}">
      <dgm:prSet/>
      <dgm:spPr/>
      <dgm:t>
        <a:bodyPr/>
        <a:lstStyle/>
        <a:p>
          <a:pPr rtl="1"/>
          <a:endParaRPr lang="he-IL"/>
        </a:p>
      </dgm:t>
    </dgm:pt>
    <dgm:pt modelId="{40C44F0E-064F-4DF7-96C4-72CE78FA6FA2}" type="parTrans" cxnId="{6822B6D1-D2FB-4A1E-BBE3-F30619D35908}">
      <dgm:prSet/>
      <dgm:spPr/>
      <dgm:t>
        <a:bodyPr/>
        <a:lstStyle/>
        <a:p>
          <a:pPr rtl="1"/>
          <a:endParaRPr lang="he-IL"/>
        </a:p>
      </dgm:t>
    </dgm:pt>
    <dgm:pt modelId="{097A8011-7D9E-4AAA-BEC1-C0C7BD8818E7}" type="pres">
      <dgm:prSet presAssocID="{D2CCF1F2-A69C-4624-A3F4-BE1D2B12EEFB}" presName="linear" presStyleCnt="0">
        <dgm:presLayoutVars>
          <dgm:dir/>
          <dgm:animLvl val="lvl"/>
          <dgm:resizeHandles val="exact"/>
        </dgm:presLayoutVars>
      </dgm:prSet>
      <dgm:spPr/>
    </dgm:pt>
    <dgm:pt modelId="{D4585015-8558-4123-AD68-2685DF6E7DBC}" type="pres">
      <dgm:prSet presAssocID="{D4B43A2D-5551-4EE9-B720-B0651B38AB60}" presName="parentLin" presStyleCnt="0"/>
      <dgm:spPr/>
    </dgm:pt>
    <dgm:pt modelId="{0145E3D2-E45A-4467-99C7-34C4BC352353}" type="pres">
      <dgm:prSet presAssocID="{D4B43A2D-5551-4EE9-B720-B0651B38AB60}" presName="parentLeftMargin" presStyleLbl="node1" presStyleIdx="0" presStyleCnt="2"/>
      <dgm:spPr/>
    </dgm:pt>
    <dgm:pt modelId="{CA82AAA2-F0B1-44D8-A2E2-5C48C6BF2AA1}" type="pres">
      <dgm:prSet presAssocID="{D4B43A2D-5551-4EE9-B720-B0651B38AB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ADE051-4264-46AD-8195-57E5F0691050}" type="pres">
      <dgm:prSet presAssocID="{D4B43A2D-5551-4EE9-B720-B0651B38AB60}" presName="negativeSpace" presStyleCnt="0"/>
      <dgm:spPr/>
    </dgm:pt>
    <dgm:pt modelId="{91410397-BEBB-4576-85AE-03D130BF3CA3}" type="pres">
      <dgm:prSet presAssocID="{D4B43A2D-5551-4EE9-B720-B0651B38AB60}" presName="childText" presStyleLbl="conFgAcc1" presStyleIdx="0" presStyleCnt="2">
        <dgm:presLayoutVars>
          <dgm:bulletEnabled val="1"/>
        </dgm:presLayoutVars>
      </dgm:prSet>
      <dgm:spPr/>
    </dgm:pt>
    <dgm:pt modelId="{A67DDDE9-8686-4BE2-8D36-61EFCDEC9EF2}" type="pres">
      <dgm:prSet presAssocID="{AA2A4C48-3A14-4289-B4BA-74ED561E9F30}" presName="spaceBetweenRectangles" presStyleCnt="0"/>
      <dgm:spPr/>
    </dgm:pt>
    <dgm:pt modelId="{954DE6F9-BD3E-47F5-893E-0D92B21A430B}" type="pres">
      <dgm:prSet presAssocID="{97A7D10A-F2BC-40F1-A1A5-B456E2E375FA}" presName="parentLin" presStyleCnt="0"/>
      <dgm:spPr/>
    </dgm:pt>
    <dgm:pt modelId="{19A12F9F-0A3E-45FD-BD40-5221D6CCE637}" type="pres">
      <dgm:prSet presAssocID="{97A7D10A-F2BC-40F1-A1A5-B456E2E375FA}" presName="parentLeftMargin" presStyleLbl="node1" presStyleIdx="0" presStyleCnt="2"/>
      <dgm:spPr/>
    </dgm:pt>
    <dgm:pt modelId="{F94225D5-FD16-4909-97F0-C01D14FD1DAB}" type="pres">
      <dgm:prSet presAssocID="{97A7D10A-F2BC-40F1-A1A5-B456E2E375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22BB7A-3663-44D8-9582-E1E1BA39F52E}" type="pres">
      <dgm:prSet presAssocID="{97A7D10A-F2BC-40F1-A1A5-B456E2E375FA}" presName="negativeSpace" presStyleCnt="0"/>
      <dgm:spPr/>
    </dgm:pt>
    <dgm:pt modelId="{6430359F-2552-4D03-BE71-2FD3F75CB992}" type="pres">
      <dgm:prSet presAssocID="{97A7D10A-F2BC-40F1-A1A5-B456E2E375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778DEBE-C33C-4233-A520-0CB64FF6005D}" type="presOf" srcId="{97A7D10A-F2BC-40F1-A1A5-B456E2E375FA}" destId="{19A12F9F-0A3E-45FD-BD40-5221D6CCE637}" srcOrd="0" destOrd="0" presId="urn:microsoft.com/office/officeart/2005/8/layout/list1"/>
    <dgm:cxn modelId="{6822B6D1-D2FB-4A1E-BBE3-F30619D35908}" srcId="{D2CCF1F2-A69C-4624-A3F4-BE1D2B12EEFB}" destId="{97A7D10A-F2BC-40F1-A1A5-B456E2E375FA}" srcOrd="1" destOrd="0" parTransId="{40C44F0E-064F-4DF7-96C4-72CE78FA6FA2}" sibTransId="{FD4C3BE2-EE19-4840-A40A-8FC7A9E1DD31}"/>
    <dgm:cxn modelId="{52A21ACB-74C1-4A72-914C-3067132B17E6}" srcId="{D2CCF1F2-A69C-4624-A3F4-BE1D2B12EEFB}" destId="{D4B43A2D-5551-4EE9-B720-B0651B38AB60}" srcOrd="0" destOrd="0" parTransId="{1BEE04B3-BF32-47AC-813E-E2146E9DF6BA}" sibTransId="{AA2A4C48-3A14-4289-B4BA-74ED561E9F30}"/>
    <dgm:cxn modelId="{20EC33A7-7BCD-4F3E-9A58-E08B7F81713F}" type="presOf" srcId="{D4B43A2D-5551-4EE9-B720-B0651B38AB60}" destId="{0145E3D2-E45A-4467-99C7-34C4BC352353}" srcOrd="0" destOrd="0" presId="urn:microsoft.com/office/officeart/2005/8/layout/list1"/>
    <dgm:cxn modelId="{2E9B67EA-6AFD-4E0A-BA9F-201863C88508}" type="presOf" srcId="{D4B43A2D-5551-4EE9-B720-B0651B38AB60}" destId="{CA82AAA2-F0B1-44D8-A2E2-5C48C6BF2AA1}" srcOrd="1" destOrd="0" presId="urn:microsoft.com/office/officeart/2005/8/layout/list1"/>
    <dgm:cxn modelId="{E4AD9C91-4632-400A-97E3-7FC3BB20F7EF}" type="presOf" srcId="{97A7D10A-F2BC-40F1-A1A5-B456E2E375FA}" destId="{F94225D5-FD16-4909-97F0-C01D14FD1DAB}" srcOrd="1" destOrd="0" presId="urn:microsoft.com/office/officeart/2005/8/layout/list1"/>
    <dgm:cxn modelId="{496F8DF8-1B08-46AD-9BB1-49A9AFA67D35}" type="presOf" srcId="{D2CCF1F2-A69C-4624-A3F4-BE1D2B12EEFB}" destId="{097A8011-7D9E-4AAA-BEC1-C0C7BD8818E7}" srcOrd="0" destOrd="0" presId="urn:microsoft.com/office/officeart/2005/8/layout/list1"/>
    <dgm:cxn modelId="{5DD5FC22-D507-4396-BD5F-2CC0429CF535}" type="presParOf" srcId="{097A8011-7D9E-4AAA-BEC1-C0C7BD8818E7}" destId="{D4585015-8558-4123-AD68-2685DF6E7DBC}" srcOrd="0" destOrd="0" presId="urn:microsoft.com/office/officeart/2005/8/layout/list1"/>
    <dgm:cxn modelId="{A43987BE-2B56-48E2-962F-C85778551ABC}" type="presParOf" srcId="{D4585015-8558-4123-AD68-2685DF6E7DBC}" destId="{0145E3D2-E45A-4467-99C7-34C4BC352353}" srcOrd="0" destOrd="0" presId="urn:microsoft.com/office/officeart/2005/8/layout/list1"/>
    <dgm:cxn modelId="{5710A079-C00F-40D6-AF6C-B6BFD2018497}" type="presParOf" srcId="{D4585015-8558-4123-AD68-2685DF6E7DBC}" destId="{CA82AAA2-F0B1-44D8-A2E2-5C48C6BF2AA1}" srcOrd="1" destOrd="0" presId="urn:microsoft.com/office/officeart/2005/8/layout/list1"/>
    <dgm:cxn modelId="{FC5F1753-45D0-4C9D-BA9C-C26360072BC4}" type="presParOf" srcId="{097A8011-7D9E-4AAA-BEC1-C0C7BD8818E7}" destId="{FBADE051-4264-46AD-8195-57E5F0691050}" srcOrd="1" destOrd="0" presId="urn:microsoft.com/office/officeart/2005/8/layout/list1"/>
    <dgm:cxn modelId="{268FBB75-B56A-45CB-B831-3DC6AE2204C5}" type="presParOf" srcId="{097A8011-7D9E-4AAA-BEC1-C0C7BD8818E7}" destId="{91410397-BEBB-4576-85AE-03D130BF3CA3}" srcOrd="2" destOrd="0" presId="urn:microsoft.com/office/officeart/2005/8/layout/list1"/>
    <dgm:cxn modelId="{83F349E8-027E-475E-A8DF-6AC665ACBAE1}" type="presParOf" srcId="{097A8011-7D9E-4AAA-BEC1-C0C7BD8818E7}" destId="{A67DDDE9-8686-4BE2-8D36-61EFCDEC9EF2}" srcOrd="3" destOrd="0" presId="urn:microsoft.com/office/officeart/2005/8/layout/list1"/>
    <dgm:cxn modelId="{37EBB47F-81B4-4AA0-BCD8-CA4FDBFEEE86}" type="presParOf" srcId="{097A8011-7D9E-4AAA-BEC1-C0C7BD8818E7}" destId="{954DE6F9-BD3E-47F5-893E-0D92B21A430B}" srcOrd="4" destOrd="0" presId="urn:microsoft.com/office/officeart/2005/8/layout/list1"/>
    <dgm:cxn modelId="{02AC9EF9-8F0E-42F4-82B0-4919D686DDD8}" type="presParOf" srcId="{954DE6F9-BD3E-47F5-893E-0D92B21A430B}" destId="{19A12F9F-0A3E-45FD-BD40-5221D6CCE637}" srcOrd="0" destOrd="0" presId="urn:microsoft.com/office/officeart/2005/8/layout/list1"/>
    <dgm:cxn modelId="{F5CAF342-A86F-4B5E-8E61-D4D7F831D821}" type="presParOf" srcId="{954DE6F9-BD3E-47F5-893E-0D92B21A430B}" destId="{F94225D5-FD16-4909-97F0-C01D14FD1DAB}" srcOrd="1" destOrd="0" presId="urn:microsoft.com/office/officeart/2005/8/layout/list1"/>
    <dgm:cxn modelId="{CEB78FAD-20F6-49C5-9068-042B1E2A52FC}" type="presParOf" srcId="{097A8011-7D9E-4AAA-BEC1-C0C7BD8818E7}" destId="{9022BB7A-3663-44D8-9582-E1E1BA39F52E}" srcOrd="5" destOrd="0" presId="urn:microsoft.com/office/officeart/2005/8/layout/list1"/>
    <dgm:cxn modelId="{06C135A3-E753-45C1-A3EA-0294E5CF12D5}" type="presParOf" srcId="{097A8011-7D9E-4AAA-BEC1-C0C7BD8818E7}" destId="{6430359F-2552-4D03-BE71-2FD3F75CB99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CCF1F2-A69C-4624-A3F4-BE1D2B12EEF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C26122F3-487D-41F2-99A3-67CAAE52CD7F}">
      <dgm:prSet phldrT="[טקסט]"/>
      <dgm:spPr/>
      <dgm:t>
        <a:bodyPr/>
        <a:lstStyle/>
        <a:p>
          <a:pPr rtl="0"/>
          <a:r>
            <a:rPr lang="en-US" dirty="0"/>
            <a:t>Try to leave only one peg</a:t>
          </a:r>
          <a:endParaRPr lang="he-IL" dirty="0"/>
        </a:p>
      </dgm:t>
    </dgm:pt>
    <dgm:pt modelId="{24460FDA-6571-4AB9-AE29-82B3FE90A77D}" type="parTrans" cxnId="{668F39BF-5263-4EEA-AE58-C3E8308D9DE1}">
      <dgm:prSet/>
      <dgm:spPr/>
      <dgm:t>
        <a:bodyPr/>
        <a:lstStyle/>
        <a:p>
          <a:pPr rtl="1"/>
          <a:endParaRPr lang="he-IL"/>
        </a:p>
      </dgm:t>
    </dgm:pt>
    <dgm:pt modelId="{0FB1B211-C97E-4BC7-9C0F-42C19FDF9025}" type="sibTrans" cxnId="{668F39BF-5263-4EEA-AE58-C3E8308D9DE1}">
      <dgm:prSet/>
      <dgm:spPr/>
      <dgm:t>
        <a:bodyPr/>
        <a:lstStyle/>
        <a:p>
          <a:pPr rtl="1"/>
          <a:endParaRPr lang="he-IL"/>
        </a:p>
      </dgm:t>
    </dgm:pt>
    <dgm:pt modelId="{97A7D10A-F2BC-40F1-A1A5-B456E2E375FA}">
      <dgm:prSet phldrT="[טקסט]"/>
      <dgm:spPr/>
      <dgm:t>
        <a:bodyPr/>
        <a:lstStyle/>
        <a:p>
          <a:pPr rtl="0"/>
          <a:r>
            <a:rPr lang="en-US" dirty="0"/>
            <a:t>As you jump the pegs remove them from the board</a:t>
          </a:r>
          <a:endParaRPr lang="he-IL" dirty="0"/>
        </a:p>
      </dgm:t>
    </dgm:pt>
    <dgm:pt modelId="{FD4C3BE2-EE19-4840-A40A-8FC7A9E1DD31}" type="sibTrans" cxnId="{6822B6D1-D2FB-4A1E-BBE3-F30619D35908}">
      <dgm:prSet/>
      <dgm:spPr/>
      <dgm:t>
        <a:bodyPr/>
        <a:lstStyle/>
        <a:p>
          <a:pPr rtl="1"/>
          <a:endParaRPr lang="he-IL"/>
        </a:p>
      </dgm:t>
    </dgm:pt>
    <dgm:pt modelId="{40C44F0E-064F-4DF7-96C4-72CE78FA6FA2}" type="parTrans" cxnId="{6822B6D1-D2FB-4A1E-BBE3-F30619D35908}">
      <dgm:prSet/>
      <dgm:spPr/>
      <dgm:t>
        <a:bodyPr/>
        <a:lstStyle/>
        <a:p>
          <a:pPr rtl="1"/>
          <a:endParaRPr lang="he-IL"/>
        </a:p>
      </dgm:t>
    </dgm:pt>
    <dgm:pt modelId="{D4B43A2D-5551-4EE9-B720-B0651B38AB60}">
      <dgm:prSet phldrT="[טקסט]"/>
      <dgm:spPr/>
      <dgm:t>
        <a:bodyPr/>
        <a:lstStyle/>
        <a:p>
          <a:pPr rtl="0"/>
          <a:r>
            <a:rPr lang="en-US" dirty="0"/>
            <a:t>Start with any one hole empty</a:t>
          </a:r>
          <a:endParaRPr lang="he-IL" dirty="0"/>
        </a:p>
      </dgm:t>
    </dgm:pt>
    <dgm:pt modelId="{AA2A4C48-3A14-4289-B4BA-74ED561E9F30}" type="sibTrans" cxnId="{52A21ACB-74C1-4A72-914C-3067132B17E6}">
      <dgm:prSet/>
      <dgm:spPr/>
      <dgm:t>
        <a:bodyPr/>
        <a:lstStyle/>
        <a:p>
          <a:pPr rtl="1"/>
          <a:endParaRPr lang="he-IL"/>
        </a:p>
      </dgm:t>
    </dgm:pt>
    <dgm:pt modelId="{1BEE04B3-BF32-47AC-813E-E2146E9DF6BA}" type="parTrans" cxnId="{52A21ACB-74C1-4A72-914C-3067132B17E6}">
      <dgm:prSet/>
      <dgm:spPr/>
      <dgm:t>
        <a:bodyPr/>
        <a:lstStyle/>
        <a:p>
          <a:pPr rtl="1"/>
          <a:endParaRPr lang="he-IL"/>
        </a:p>
      </dgm:t>
    </dgm:pt>
    <dgm:pt modelId="{097A8011-7D9E-4AAA-BEC1-C0C7BD8818E7}" type="pres">
      <dgm:prSet presAssocID="{D2CCF1F2-A69C-4624-A3F4-BE1D2B12EEFB}" presName="linear" presStyleCnt="0">
        <dgm:presLayoutVars>
          <dgm:dir/>
          <dgm:animLvl val="lvl"/>
          <dgm:resizeHandles val="exact"/>
        </dgm:presLayoutVars>
      </dgm:prSet>
      <dgm:spPr/>
    </dgm:pt>
    <dgm:pt modelId="{D4585015-8558-4123-AD68-2685DF6E7DBC}" type="pres">
      <dgm:prSet presAssocID="{D4B43A2D-5551-4EE9-B720-B0651B38AB60}" presName="parentLin" presStyleCnt="0"/>
      <dgm:spPr/>
    </dgm:pt>
    <dgm:pt modelId="{0145E3D2-E45A-4467-99C7-34C4BC352353}" type="pres">
      <dgm:prSet presAssocID="{D4B43A2D-5551-4EE9-B720-B0651B38AB60}" presName="parentLeftMargin" presStyleLbl="node1" presStyleIdx="0" presStyleCnt="3"/>
      <dgm:spPr/>
    </dgm:pt>
    <dgm:pt modelId="{CA82AAA2-F0B1-44D8-A2E2-5C48C6BF2AA1}" type="pres">
      <dgm:prSet presAssocID="{D4B43A2D-5551-4EE9-B720-B0651B38AB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ADE051-4264-46AD-8195-57E5F0691050}" type="pres">
      <dgm:prSet presAssocID="{D4B43A2D-5551-4EE9-B720-B0651B38AB60}" presName="negativeSpace" presStyleCnt="0"/>
      <dgm:spPr/>
    </dgm:pt>
    <dgm:pt modelId="{91410397-BEBB-4576-85AE-03D130BF3CA3}" type="pres">
      <dgm:prSet presAssocID="{D4B43A2D-5551-4EE9-B720-B0651B38AB60}" presName="childText" presStyleLbl="conFgAcc1" presStyleIdx="0" presStyleCnt="3">
        <dgm:presLayoutVars>
          <dgm:bulletEnabled val="1"/>
        </dgm:presLayoutVars>
      </dgm:prSet>
      <dgm:spPr/>
    </dgm:pt>
    <dgm:pt modelId="{A67DDDE9-8686-4BE2-8D36-61EFCDEC9EF2}" type="pres">
      <dgm:prSet presAssocID="{AA2A4C48-3A14-4289-B4BA-74ED561E9F30}" presName="spaceBetweenRectangles" presStyleCnt="0"/>
      <dgm:spPr/>
    </dgm:pt>
    <dgm:pt modelId="{954DE6F9-BD3E-47F5-893E-0D92B21A430B}" type="pres">
      <dgm:prSet presAssocID="{97A7D10A-F2BC-40F1-A1A5-B456E2E375FA}" presName="parentLin" presStyleCnt="0"/>
      <dgm:spPr/>
    </dgm:pt>
    <dgm:pt modelId="{19A12F9F-0A3E-45FD-BD40-5221D6CCE637}" type="pres">
      <dgm:prSet presAssocID="{97A7D10A-F2BC-40F1-A1A5-B456E2E375FA}" presName="parentLeftMargin" presStyleLbl="node1" presStyleIdx="0" presStyleCnt="3"/>
      <dgm:spPr/>
    </dgm:pt>
    <dgm:pt modelId="{F94225D5-FD16-4909-97F0-C01D14FD1DAB}" type="pres">
      <dgm:prSet presAssocID="{97A7D10A-F2BC-40F1-A1A5-B456E2E375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22BB7A-3663-44D8-9582-E1E1BA39F52E}" type="pres">
      <dgm:prSet presAssocID="{97A7D10A-F2BC-40F1-A1A5-B456E2E375FA}" presName="negativeSpace" presStyleCnt="0"/>
      <dgm:spPr/>
    </dgm:pt>
    <dgm:pt modelId="{6430359F-2552-4D03-BE71-2FD3F75CB992}" type="pres">
      <dgm:prSet presAssocID="{97A7D10A-F2BC-40F1-A1A5-B456E2E375FA}" presName="childText" presStyleLbl="conFgAcc1" presStyleIdx="1" presStyleCnt="3">
        <dgm:presLayoutVars>
          <dgm:bulletEnabled val="1"/>
        </dgm:presLayoutVars>
      </dgm:prSet>
      <dgm:spPr/>
    </dgm:pt>
    <dgm:pt modelId="{3A6F9ADC-2533-4ADA-B505-5D2225209109}" type="pres">
      <dgm:prSet presAssocID="{FD4C3BE2-EE19-4840-A40A-8FC7A9E1DD31}" presName="spaceBetweenRectangles" presStyleCnt="0"/>
      <dgm:spPr/>
    </dgm:pt>
    <dgm:pt modelId="{183D8FF3-6D0B-4962-BE20-E1D1EF2CF695}" type="pres">
      <dgm:prSet presAssocID="{C26122F3-487D-41F2-99A3-67CAAE52CD7F}" presName="parentLin" presStyleCnt="0"/>
      <dgm:spPr/>
    </dgm:pt>
    <dgm:pt modelId="{B911F1A7-2DB8-4293-BB93-62312E233BDE}" type="pres">
      <dgm:prSet presAssocID="{C26122F3-487D-41F2-99A3-67CAAE52CD7F}" presName="parentLeftMargin" presStyleLbl="node1" presStyleIdx="1" presStyleCnt="3"/>
      <dgm:spPr/>
    </dgm:pt>
    <dgm:pt modelId="{46E971C2-3275-4EFA-9527-F3EDCE4777F9}" type="pres">
      <dgm:prSet presAssocID="{C26122F3-487D-41F2-99A3-67CAAE52CD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3233E26-2E5D-4D2F-9608-2DDD294F62DB}" type="pres">
      <dgm:prSet presAssocID="{C26122F3-487D-41F2-99A3-67CAAE52CD7F}" presName="negativeSpace" presStyleCnt="0"/>
      <dgm:spPr/>
    </dgm:pt>
    <dgm:pt modelId="{3D9887BB-2EE0-4E30-9854-12D0076402BD}" type="pres">
      <dgm:prSet presAssocID="{C26122F3-487D-41F2-99A3-67CAAE52CD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778DEBE-C33C-4233-A520-0CB64FF6005D}" type="presOf" srcId="{97A7D10A-F2BC-40F1-A1A5-B456E2E375FA}" destId="{19A12F9F-0A3E-45FD-BD40-5221D6CCE637}" srcOrd="0" destOrd="0" presId="urn:microsoft.com/office/officeart/2005/8/layout/list1"/>
    <dgm:cxn modelId="{B2375603-8989-440C-9DAB-CACCD1DA0608}" type="presOf" srcId="{C26122F3-487D-41F2-99A3-67CAAE52CD7F}" destId="{B911F1A7-2DB8-4293-BB93-62312E233BDE}" srcOrd="0" destOrd="0" presId="urn:microsoft.com/office/officeart/2005/8/layout/list1"/>
    <dgm:cxn modelId="{668F39BF-5263-4EEA-AE58-C3E8308D9DE1}" srcId="{D2CCF1F2-A69C-4624-A3F4-BE1D2B12EEFB}" destId="{C26122F3-487D-41F2-99A3-67CAAE52CD7F}" srcOrd="2" destOrd="0" parTransId="{24460FDA-6571-4AB9-AE29-82B3FE90A77D}" sibTransId="{0FB1B211-C97E-4BC7-9C0F-42C19FDF9025}"/>
    <dgm:cxn modelId="{6822B6D1-D2FB-4A1E-BBE3-F30619D35908}" srcId="{D2CCF1F2-A69C-4624-A3F4-BE1D2B12EEFB}" destId="{97A7D10A-F2BC-40F1-A1A5-B456E2E375FA}" srcOrd="1" destOrd="0" parTransId="{40C44F0E-064F-4DF7-96C4-72CE78FA6FA2}" sibTransId="{FD4C3BE2-EE19-4840-A40A-8FC7A9E1DD31}"/>
    <dgm:cxn modelId="{52A21ACB-74C1-4A72-914C-3067132B17E6}" srcId="{D2CCF1F2-A69C-4624-A3F4-BE1D2B12EEFB}" destId="{D4B43A2D-5551-4EE9-B720-B0651B38AB60}" srcOrd="0" destOrd="0" parTransId="{1BEE04B3-BF32-47AC-813E-E2146E9DF6BA}" sibTransId="{AA2A4C48-3A14-4289-B4BA-74ED561E9F30}"/>
    <dgm:cxn modelId="{B3665A94-3CD1-4D4E-B072-F43EE2E9ECE5}" type="presOf" srcId="{C26122F3-487D-41F2-99A3-67CAAE52CD7F}" destId="{46E971C2-3275-4EFA-9527-F3EDCE4777F9}" srcOrd="1" destOrd="0" presId="urn:microsoft.com/office/officeart/2005/8/layout/list1"/>
    <dgm:cxn modelId="{20EC33A7-7BCD-4F3E-9A58-E08B7F81713F}" type="presOf" srcId="{D4B43A2D-5551-4EE9-B720-B0651B38AB60}" destId="{0145E3D2-E45A-4467-99C7-34C4BC352353}" srcOrd="0" destOrd="0" presId="urn:microsoft.com/office/officeart/2005/8/layout/list1"/>
    <dgm:cxn modelId="{2E9B67EA-6AFD-4E0A-BA9F-201863C88508}" type="presOf" srcId="{D4B43A2D-5551-4EE9-B720-B0651B38AB60}" destId="{CA82AAA2-F0B1-44D8-A2E2-5C48C6BF2AA1}" srcOrd="1" destOrd="0" presId="urn:microsoft.com/office/officeart/2005/8/layout/list1"/>
    <dgm:cxn modelId="{E4AD9C91-4632-400A-97E3-7FC3BB20F7EF}" type="presOf" srcId="{97A7D10A-F2BC-40F1-A1A5-B456E2E375FA}" destId="{F94225D5-FD16-4909-97F0-C01D14FD1DAB}" srcOrd="1" destOrd="0" presId="urn:microsoft.com/office/officeart/2005/8/layout/list1"/>
    <dgm:cxn modelId="{496F8DF8-1B08-46AD-9BB1-49A9AFA67D35}" type="presOf" srcId="{D2CCF1F2-A69C-4624-A3F4-BE1D2B12EEFB}" destId="{097A8011-7D9E-4AAA-BEC1-C0C7BD8818E7}" srcOrd="0" destOrd="0" presId="urn:microsoft.com/office/officeart/2005/8/layout/list1"/>
    <dgm:cxn modelId="{5DD5FC22-D507-4396-BD5F-2CC0429CF535}" type="presParOf" srcId="{097A8011-7D9E-4AAA-BEC1-C0C7BD8818E7}" destId="{D4585015-8558-4123-AD68-2685DF6E7DBC}" srcOrd="0" destOrd="0" presId="urn:microsoft.com/office/officeart/2005/8/layout/list1"/>
    <dgm:cxn modelId="{A43987BE-2B56-48E2-962F-C85778551ABC}" type="presParOf" srcId="{D4585015-8558-4123-AD68-2685DF6E7DBC}" destId="{0145E3D2-E45A-4467-99C7-34C4BC352353}" srcOrd="0" destOrd="0" presId="urn:microsoft.com/office/officeart/2005/8/layout/list1"/>
    <dgm:cxn modelId="{5710A079-C00F-40D6-AF6C-B6BFD2018497}" type="presParOf" srcId="{D4585015-8558-4123-AD68-2685DF6E7DBC}" destId="{CA82AAA2-F0B1-44D8-A2E2-5C48C6BF2AA1}" srcOrd="1" destOrd="0" presId="urn:microsoft.com/office/officeart/2005/8/layout/list1"/>
    <dgm:cxn modelId="{FC5F1753-45D0-4C9D-BA9C-C26360072BC4}" type="presParOf" srcId="{097A8011-7D9E-4AAA-BEC1-C0C7BD8818E7}" destId="{FBADE051-4264-46AD-8195-57E5F0691050}" srcOrd="1" destOrd="0" presId="urn:microsoft.com/office/officeart/2005/8/layout/list1"/>
    <dgm:cxn modelId="{268FBB75-B56A-45CB-B831-3DC6AE2204C5}" type="presParOf" srcId="{097A8011-7D9E-4AAA-BEC1-C0C7BD8818E7}" destId="{91410397-BEBB-4576-85AE-03D130BF3CA3}" srcOrd="2" destOrd="0" presId="urn:microsoft.com/office/officeart/2005/8/layout/list1"/>
    <dgm:cxn modelId="{83F349E8-027E-475E-A8DF-6AC665ACBAE1}" type="presParOf" srcId="{097A8011-7D9E-4AAA-BEC1-C0C7BD8818E7}" destId="{A67DDDE9-8686-4BE2-8D36-61EFCDEC9EF2}" srcOrd="3" destOrd="0" presId="urn:microsoft.com/office/officeart/2005/8/layout/list1"/>
    <dgm:cxn modelId="{37EBB47F-81B4-4AA0-BCD8-CA4FDBFEEE86}" type="presParOf" srcId="{097A8011-7D9E-4AAA-BEC1-C0C7BD8818E7}" destId="{954DE6F9-BD3E-47F5-893E-0D92B21A430B}" srcOrd="4" destOrd="0" presId="urn:microsoft.com/office/officeart/2005/8/layout/list1"/>
    <dgm:cxn modelId="{02AC9EF9-8F0E-42F4-82B0-4919D686DDD8}" type="presParOf" srcId="{954DE6F9-BD3E-47F5-893E-0D92B21A430B}" destId="{19A12F9F-0A3E-45FD-BD40-5221D6CCE637}" srcOrd="0" destOrd="0" presId="urn:microsoft.com/office/officeart/2005/8/layout/list1"/>
    <dgm:cxn modelId="{F5CAF342-A86F-4B5E-8E61-D4D7F831D821}" type="presParOf" srcId="{954DE6F9-BD3E-47F5-893E-0D92B21A430B}" destId="{F94225D5-FD16-4909-97F0-C01D14FD1DAB}" srcOrd="1" destOrd="0" presId="urn:microsoft.com/office/officeart/2005/8/layout/list1"/>
    <dgm:cxn modelId="{CEB78FAD-20F6-49C5-9068-042B1E2A52FC}" type="presParOf" srcId="{097A8011-7D9E-4AAA-BEC1-C0C7BD8818E7}" destId="{9022BB7A-3663-44D8-9582-E1E1BA39F52E}" srcOrd="5" destOrd="0" presId="urn:microsoft.com/office/officeart/2005/8/layout/list1"/>
    <dgm:cxn modelId="{06C135A3-E753-45C1-A3EA-0294E5CF12D5}" type="presParOf" srcId="{097A8011-7D9E-4AAA-BEC1-C0C7BD8818E7}" destId="{6430359F-2552-4D03-BE71-2FD3F75CB992}" srcOrd="6" destOrd="0" presId="urn:microsoft.com/office/officeart/2005/8/layout/list1"/>
    <dgm:cxn modelId="{34F12DA0-3330-41DF-B3A5-29EAB3CCFA12}" type="presParOf" srcId="{097A8011-7D9E-4AAA-BEC1-C0C7BD8818E7}" destId="{3A6F9ADC-2533-4ADA-B505-5D2225209109}" srcOrd="7" destOrd="0" presId="urn:microsoft.com/office/officeart/2005/8/layout/list1"/>
    <dgm:cxn modelId="{BF594C54-052C-460F-AA3A-E36DBECEF537}" type="presParOf" srcId="{097A8011-7D9E-4AAA-BEC1-C0C7BD8818E7}" destId="{183D8FF3-6D0B-4962-BE20-E1D1EF2CF695}" srcOrd="8" destOrd="0" presId="urn:microsoft.com/office/officeart/2005/8/layout/list1"/>
    <dgm:cxn modelId="{0A3299B2-B2CD-4494-BC37-CF21663A2630}" type="presParOf" srcId="{183D8FF3-6D0B-4962-BE20-E1D1EF2CF695}" destId="{B911F1A7-2DB8-4293-BB93-62312E233BDE}" srcOrd="0" destOrd="0" presId="urn:microsoft.com/office/officeart/2005/8/layout/list1"/>
    <dgm:cxn modelId="{33385093-C845-44C8-A2DB-A9D82954FC42}" type="presParOf" srcId="{183D8FF3-6D0B-4962-BE20-E1D1EF2CF695}" destId="{46E971C2-3275-4EFA-9527-F3EDCE4777F9}" srcOrd="1" destOrd="0" presId="urn:microsoft.com/office/officeart/2005/8/layout/list1"/>
    <dgm:cxn modelId="{DAE9B4D5-1AE9-4DE0-9309-AF45EFF74B8F}" type="presParOf" srcId="{097A8011-7D9E-4AAA-BEC1-C0C7BD8818E7}" destId="{B3233E26-2E5D-4D2F-9608-2DDD294F62DB}" srcOrd="9" destOrd="0" presId="urn:microsoft.com/office/officeart/2005/8/layout/list1"/>
    <dgm:cxn modelId="{DB630B05-F1E8-4A30-ABE7-B82208466A09}" type="presParOf" srcId="{097A8011-7D9E-4AAA-BEC1-C0C7BD8818E7}" destId="{3D9887BB-2EE0-4E30-9854-12D0076402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CF1F2-A69C-4624-A3F4-BE1D2B12EEF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C26122F3-487D-41F2-99A3-67CAAE52CD7F}">
      <dgm:prSet phldrT="[טקסט]"/>
      <dgm:spPr/>
      <dgm:t>
        <a:bodyPr/>
        <a:lstStyle/>
        <a:p>
          <a:pPr rtl="0"/>
          <a:r>
            <a:rPr lang="en-US" dirty="0"/>
            <a:t>Try to leave only one peg</a:t>
          </a:r>
          <a:endParaRPr lang="he-IL" dirty="0"/>
        </a:p>
      </dgm:t>
    </dgm:pt>
    <dgm:pt modelId="{24460FDA-6571-4AB9-AE29-82B3FE90A77D}" type="parTrans" cxnId="{668F39BF-5263-4EEA-AE58-C3E8308D9DE1}">
      <dgm:prSet/>
      <dgm:spPr/>
      <dgm:t>
        <a:bodyPr/>
        <a:lstStyle/>
        <a:p>
          <a:pPr rtl="1"/>
          <a:endParaRPr lang="he-IL"/>
        </a:p>
      </dgm:t>
    </dgm:pt>
    <dgm:pt modelId="{0FB1B211-C97E-4BC7-9C0F-42C19FDF9025}" type="sibTrans" cxnId="{668F39BF-5263-4EEA-AE58-C3E8308D9DE1}">
      <dgm:prSet/>
      <dgm:spPr/>
      <dgm:t>
        <a:bodyPr/>
        <a:lstStyle/>
        <a:p>
          <a:pPr rtl="1"/>
          <a:endParaRPr lang="he-IL"/>
        </a:p>
      </dgm:t>
    </dgm:pt>
    <dgm:pt modelId="{97A7D10A-F2BC-40F1-A1A5-B456E2E375FA}">
      <dgm:prSet phldrT="[טקסט]"/>
      <dgm:spPr/>
      <dgm:t>
        <a:bodyPr/>
        <a:lstStyle/>
        <a:p>
          <a:pPr rtl="0"/>
          <a:r>
            <a:rPr lang="en-US" dirty="0"/>
            <a:t>As you jump the pegs remove them from the board</a:t>
          </a:r>
          <a:endParaRPr lang="he-IL" dirty="0"/>
        </a:p>
      </dgm:t>
    </dgm:pt>
    <dgm:pt modelId="{FD4C3BE2-EE19-4840-A40A-8FC7A9E1DD31}" type="sibTrans" cxnId="{6822B6D1-D2FB-4A1E-BBE3-F30619D35908}">
      <dgm:prSet/>
      <dgm:spPr/>
      <dgm:t>
        <a:bodyPr/>
        <a:lstStyle/>
        <a:p>
          <a:pPr rtl="1"/>
          <a:endParaRPr lang="he-IL"/>
        </a:p>
      </dgm:t>
    </dgm:pt>
    <dgm:pt modelId="{40C44F0E-064F-4DF7-96C4-72CE78FA6FA2}" type="parTrans" cxnId="{6822B6D1-D2FB-4A1E-BBE3-F30619D35908}">
      <dgm:prSet/>
      <dgm:spPr/>
      <dgm:t>
        <a:bodyPr/>
        <a:lstStyle/>
        <a:p>
          <a:pPr rtl="1"/>
          <a:endParaRPr lang="he-IL"/>
        </a:p>
      </dgm:t>
    </dgm:pt>
    <dgm:pt modelId="{D4B43A2D-5551-4EE9-B720-B0651B38AB60}">
      <dgm:prSet phldrT="[טקסט]"/>
      <dgm:spPr/>
      <dgm:t>
        <a:bodyPr/>
        <a:lstStyle/>
        <a:p>
          <a:pPr rtl="0"/>
          <a:r>
            <a:rPr lang="en-US" dirty="0"/>
            <a:t>Start with any one hole empty</a:t>
          </a:r>
          <a:endParaRPr lang="he-IL" dirty="0"/>
        </a:p>
      </dgm:t>
    </dgm:pt>
    <dgm:pt modelId="{AA2A4C48-3A14-4289-B4BA-74ED561E9F30}" type="sibTrans" cxnId="{52A21ACB-74C1-4A72-914C-3067132B17E6}">
      <dgm:prSet/>
      <dgm:spPr/>
      <dgm:t>
        <a:bodyPr/>
        <a:lstStyle/>
        <a:p>
          <a:pPr rtl="1"/>
          <a:endParaRPr lang="he-IL"/>
        </a:p>
      </dgm:t>
    </dgm:pt>
    <dgm:pt modelId="{1BEE04B3-BF32-47AC-813E-E2146E9DF6BA}" type="parTrans" cxnId="{52A21ACB-74C1-4A72-914C-3067132B17E6}">
      <dgm:prSet/>
      <dgm:spPr/>
      <dgm:t>
        <a:bodyPr/>
        <a:lstStyle/>
        <a:p>
          <a:pPr rtl="1"/>
          <a:endParaRPr lang="he-IL"/>
        </a:p>
      </dgm:t>
    </dgm:pt>
    <dgm:pt modelId="{919AE796-C6D0-43CE-BB58-E6D815927BF0}">
      <dgm:prSet phldrT="[טקסט]"/>
      <dgm:spPr/>
      <dgm:t>
        <a:bodyPr/>
        <a:lstStyle/>
        <a:p>
          <a:pPr rtl="0"/>
          <a:r>
            <a:rPr lang="en-US" dirty="0" err="1"/>
            <a:t>Damka</a:t>
          </a:r>
          <a:r>
            <a:rPr lang="en-US" dirty="0"/>
            <a:t>-based moves</a:t>
          </a:r>
          <a:endParaRPr lang="he-IL" dirty="0"/>
        </a:p>
      </dgm:t>
    </dgm:pt>
    <dgm:pt modelId="{AB5F3369-84B3-46DB-8B8A-AAE0666A1622}" type="sibTrans" cxnId="{2E2235A5-F637-4F45-8147-61984539EADE}">
      <dgm:prSet/>
      <dgm:spPr/>
      <dgm:t>
        <a:bodyPr/>
        <a:lstStyle/>
        <a:p>
          <a:pPr rtl="1"/>
          <a:endParaRPr lang="he-IL"/>
        </a:p>
      </dgm:t>
    </dgm:pt>
    <dgm:pt modelId="{F100723C-C95D-4405-9AA7-57C6B49A2052}" type="parTrans" cxnId="{2E2235A5-F637-4F45-8147-61984539EADE}">
      <dgm:prSet/>
      <dgm:spPr/>
      <dgm:t>
        <a:bodyPr/>
        <a:lstStyle/>
        <a:p>
          <a:pPr rtl="1"/>
          <a:endParaRPr lang="he-IL"/>
        </a:p>
      </dgm:t>
    </dgm:pt>
    <dgm:pt modelId="{097A8011-7D9E-4AAA-BEC1-C0C7BD8818E7}" type="pres">
      <dgm:prSet presAssocID="{D2CCF1F2-A69C-4624-A3F4-BE1D2B12EEFB}" presName="linear" presStyleCnt="0">
        <dgm:presLayoutVars>
          <dgm:dir/>
          <dgm:animLvl val="lvl"/>
          <dgm:resizeHandles val="exact"/>
        </dgm:presLayoutVars>
      </dgm:prSet>
      <dgm:spPr/>
    </dgm:pt>
    <dgm:pt modelId="{D4585015-8558-4123-AD68-2685DF6E7DBC}" type="pres">
      <dgm:prSet presAssocID="{D4B43A2D-5551-4EE9-B720-B0651B38AB60}" presName="parentLin" presStyleCnt="0"/>
      <dgm:spPr/>
    </dgm:pt>
    <dgm:pt modelId="{0145E3D2-E45A-4467-99C7-34C4BC352353}" type="pres">
      <dgm:prSet presAssocID="{D4B43A2D-5551-4EE9-B720-B0651B38AB60}" presName="parentLeftMargin" presStyleLbl="node1" presStyleIdx="0" presStyleCnt="4"/>
      <dgm:spPr/>
    </dgm:pt>
    <dgm:pt modelId="{CA82AAA2-F0B1-44D8-A2E2-5C48C6BF2AA1}" type="pres">
      <dgm:prSet presAssocID="{D4B43A2D-5551-4EE9-B720-B0651B38AB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ADE051-4264-46AD-8195-57E5F0691050}" type="pres">
      <dgm:prSet presAssocID="{D4B43A2D-5551-4EE9-B720-B0651B38AB60}" presName="negativeSpace" presStyleCnt="0"/>
      <dgm:spPr/>
    </dgm:pt>
    <dgm:pt modelId="{91410397-BEBB-4576-85AE-03D130BF3CA3}" type="pres">
      <dgm:prSet presAssocID="{D4B43A2D-5551-4EE9-B720-B0651B38AB60}" presName="childText" presStyleLbl="conFgAcc1" presStyleIdx="0" presStyleCnt="4">
        <dgm:presLayoutVars>
          <dgm:bulletEnabled val="1"/>
        </dgm:presLayoutVars>
      </dgm:prSet>
      <dgm:spPr/>
    </dgm:pt>
    <dgm:pt modelId="{A67DDDE9-8686-4BE2-8D36-61EFCDEC9EF2}" type="pres">
      <dgm:prSet presAssocID="{AA2A4C48-3A14-4289-B4BA-74ED561E9F30}" presName="spaceBetweenRectangles" presStyleCnt="0"/>
      <dgm:spPr/>
    </dgm:pt>
    <dgm:pt modelId="{954DE6F9-BD3E-47F5-893E-0D92B21A430B}" type="pres">
      <dgm:prSet presAssocID="{97A7D10A-F2BC-40F1-A1A5-B456E2E375FA}" presName="parentLin" presStyleCnt="0"/>
      <dgm:spPr/>
    </dgm:pt>
    <dgm:pt modelId="{19A12F9F-0A3E-45FD-BD40-5221D6CCE637}" type="pres">
      <dgm:prSet presAssocID="{97A7D10A-F2BC-40F1-A1A5-B456E2E375FA}" presName="parentLeftMargin" presStyleLbl="node1" presStyleIdx="0" presStyleCnt="4"/>
      <dgm:spPr/>
    </dgm:pt>
    <dgm:pt modelId="{F94225D5-FD16-4909-97F0-C01D14FD1DAB}" type="pres">
      <dgm:prSet presAssocID="{97A7D10A-F2BC-40F1-A1A5-B456E2E375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22BB7A-3663-44D8-9582-E1E1BA39F52E}" type="pres">
      <dgm:prSet presAssocID="{97A7D10A-F2BC-40F1-A1A5-B456E2E375FA}" presName="negativeSpace" presStyleCnt="0"/>
      <dgm:spPr/>
    </dgm:pt>
    <dgm:pt modelId="{6430359F-2552-4D03-BE71-2FD3F75CB992}" type="pres">
      <dgm:prSet presAssocID="{97A7D10A-F2BC-40F1-A1A5-B456E2E375FA}" presName="childText" presStyleLbl="conFgAcc1" presStyleIdx="1" presStyleCnt="4">
        <dgm:presLayoutVars>
          <dgm:bulletEnabled val="1"/>
        </dgm:presLayoutVars>
      </dgm:prSet>
      <dgm:spPr/>
    </dgm:pt>
    <dgm:pt modelId="{3A6F9ADC-2533-4ADA-B505-5D2225209109}" type="pres">
      <dgm:prSet presAssocID="{FD4C3BE2-EE19-4840-A40A-8FC7A9E1DD31}" presName="spaceBetweenRectangles" presStyleCnt="0"/>
      <dgm:spPr/>
    </dgm:pt>
    <dgm:pt modelId="{183D8FF3-6D0B-4962-BE20-E1D1EF2CF695}" type="pres">
      <dgm:prSet presAssocID="{C26122F3-487D-41F2-99A3-67CAAE52CD7F}" presName="parentLin" presStyleCnt="0"/>
      <dgm:spPr/>
    </dgm:pt>
    <dgm:pt modelId="{B911F1A7-2DB8-4293-BB93-62312E233BDE}" type="pres">
      <dgm:prSet presAssocID="{C26122F3-487D-41F2-99A3-67CAAE52CD7F}" presName="parentLeftMargin" presStyleLbl="node1" presStyleIdx="1" presStyleCnt="4"/>
      <dgm:spPr/>
    </dgm:pt>
    <dgm:pt modelId="{46E971C2-3275-4EFA-9527-F3EDCE4777F9}" type="pres">
      <dgm:prSet presAssocID="{C26122F3-487D-41F2-99A3-67CAAE52CD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233E26-2E5D-4D2F-9608-2DDD294F62DB}" type="pres">
      <dgm:prSet presAssocID="{C26122F3-487D-41F2-99A3-67CAAE52CD7F}" presName="negativeSpace" presStyleCnt="0"/>
      <dgm:spPr/>
    </dgm:pt>
    <dgm:pt modelId="{3D9887BB-2EE0-4E30-9854-12D0076402BD}" type="pres">
      <dgm:prSet presAssocID="{C26122F3-487D-41F2-99A3-67CAAE52CD7F}" presName="childText" presStyleLbl="conFgAcc1" presStyleIdx="2" presStyleCnt="4">
        <dgm:presLayoutVars>
          <dgm:bulletEnabled val="1"/>
        </dgm:presLayoutVars>
      </dgm:prSet>
      <dgm:spPr/>
    </dgm:pt>
    <dgm:pt modelId="{0FCC0717-693A-4CC4-BC80-D16ABA181F64}" type="pres">
      <dgm:prSet presAssocID="{0FB1B211-C97E-4BC7-9C0F-42C19FDF9025}" presName="spaceBetweenRectangles" presStyleCnt="0"/>
      <dgm:spPr/>
    </dgm:pt>
    <dgm:pt modelId="{08A270EC-E945-4ACA-AD46-5F5B8B13DB66}" type="pres">
      <dgm:prSet presAssocID="{919AE796-C6D0-43CE-BB58-E6D815927BF0}" presName="parentLin" presStyleCnt="0"/>
      <dgm:spPr/>
    </dgm:pt>
    <dgm:pt modelId="{14A762E2-0486-4D37-B985-874129DA9B1B}" type="pres">
      <dgm:prSet presAssocID="{919AE796-C6D0-43CE-BB58-E6D815927BF0}" presName="parentLeftMargin" presStyleLbl="node1" presStyleIdx="2" presStyleCnt="4"/>
      <dgm:spPr/>
    </dgm:pt>
    <dgm:pt modelId="{94A0185E-8D8D-405A-857A-ED97BED44856}" type="pres">
      <dgm:prSet presAssocID="{919AE796-C6D0-43CE-BB58-E6D815927BF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EB9D58-8F54-4911-968E-8457D528F333}" type="pres">
      <dgm:prSet presAssocID="{919AE796-C6D0-43CE-BB58-E6D815927BF0}" presName="negativeSpace" presStyleCnt="0"/>
      <dgm:spPr/>
    </dgm:pt>
    <dgm:pt modelId="{90650F90-D324-424D-8574-38D4B4CAC340}" type="pres">
      <dgm:prSet presAssocID="{919AE796-C6D0-43CE-BB58-E6D815927BF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778DEBE-C33C-4233-A520-0CB64FF6005D}" type="presOf" srcId="{97A7D10A-F2BC-40F1-A1A5-B456E2E375FA}" destId="{19A12F9F-0A3E-45FD-BD40-5221D6CCE637}" srcOrd="0" destOrd="0" presId="urn:microsoft.com/office/officeart/2005/8/layout/list1"/>
    <dgm:cxn modelId="{B2375603-8989-440C-9DAB-CACCD1DA0608}" type="presOf" srcId="{C26122F3-487D-41F2-99A3-67CAAE52CD7F}" destId="{B911F1A7-2DB8-4293-BB93-62312E233BDE}" srcOrd="0" destOrd="0" presId="urn:microsoft.com/office/officeart/2005/8/layout/list1"/>
    <dgm:cxn modelId="{668F39BF-5263-4EEA-AE58-C3E8308D9DE1}" srcId="{D2CCF1F2-A69C-4624-A3F4-BE1D2B12EEFB}" destId="{C26122F3-487D-41F2-99A3-67CAAE52CD7F}" srcOrd="2" destOrd="0" parTransId="{24460FDA-6571-4AB9-AE29-82B3FE90A77D}" sibTransId="{0FB1B211-C97E-4BC7-9C0F-42C19FDF9025}"/>
    <dgm:cxn modelId="{6822B6D1-D2FB-4A1E-BBE3-F30619D35908}" srcId="{D2CCF1F2-A69C-4624-A3F4-BE1D2B12EEFB}" destId="{97A7D10A-F2BC-40F1-A1A5-B456E2E375FA}" srcOrd="1" destOrd="0" parTransId="{40C44F0E-064F-4DF7-96C4-72CE78FA6FA2}" sibTransId="{FD4C3BE2-EE19-4840-A40A-8FC7A9E1DD31}"/>
    <dgm:cxn modelId="{0BB27B13-78F9-474C-A04A-245ADB1C32C1}" type="presOf" srcId="{919AE796-C6D0-43CE-BB58-E6D815927BF0}" destId="{14A762E2-0486-4D37-B985-874129DA9B1B}" srcOrd="0" destOrd="0" presId="urn:microsoft.com/office/officeart/2005/8/layout/list1"/>
    <dgm:cxn modelId="{52A21ACB-74C1-4A72-914C-3067132B17E6}" srcId="{D2CCF1F2-A69C-4624-A3F4-BE1D2B12EEFB}" destId="{D4B43A2D-5551-4EE9-B720-B0651B38AB60}" srcOrd="0" destOrd="0" parTransId="{1BEE04B3-BF32-47AC-813E-E2146E9DF6BA}" sibTransId="{AA2A4C48-3A14-4289-B4BA-74ED561E9F30}"/>
    <dgm:cxn modelId="{B3665A94-3CD1-4D4E-B072-F43EE2E9ECE5}" type="presOf" srcId="{C26122F3-487D-41F2-99A3-67CAAE52CD7F}" destId="{46E971C2-3275-4EFA-9527-F3EDCE4777F9}" srcOrd="1" destOrd="0" presId="urn:microsoft.com/office/officeart/2005/8/layout/list1"/>
    <dgm:cxn modelId="{20EC33A7-7BCD-4F3E-9A58-E08B7F81713F}" type="presOf" srcId="{D4B43A2D-5551-4EE9-B720-B0651B38AB60}" destId="{0145E3D2-E45A-4467-99C7-34C4BC352353}" srcOrd="0" destOrd="0" presId="urn:microsoft.com/office/officeart/2005/8/layout/list1"/>
    <dgm:cxn modelId="{2E9B67EA-6AFD-4E0A-BA9F-201863C88508}" type="presOf" srcId="{D4B43A2D-5551-4EE9-B720-B0651B38AB60}" destId="{CA82AAA2-F0B1-44D8-A2E2-5C48C6BF2AA1}" srcOrd="1" destOrd="0" presId="urn:microsoft.com/office/officeart/2005/8/layout/list1"/>
    <dgm:cxn modelId="{E4AD9C91-4632-400A-97E3-7FC3BB20F7EF}" type="presOf" srcId="{97A7D10A-F2BC-40F1-A1A5-B456E2E375FA}" destId="{F94225D5-FD16-4909-97F0-C01D14FD1DAB}" srcOrd="1" destOrd="0" presId="urn:microsoft.com/office/officeart/2005/8/layout/list1"/>
    <dgm:cxn modelId="{E8B4774E-CCFF-4ED1-90E5-5A03C4332A82}" type="presOf" srcId="{919AE796-C6D0-43CE-BB58-E6D815927BF0}" destId="{94A0185E-8D8D-405A-857A-ED97BED44856}" srcOrd="1" destOrd="0" presId="urn:microsoft.com/office/officeart/2005/8/layout/list1"/>
    <dgm:cxn modelId="{496F8DF8-1B08-46AD-9BB1-49A9AFA67D35}" type="presOf" srcId="{D2CCF1F2-A69C-4624-A3F4-BE1D2B12EEFB}" destId="{097A8011-7D9E-4AAA-BEC1-C0C7BD8818E7}" srcOrd="0" destOrd="0" presId="urn:microsoft.com/office/officeart/2005/8/layout/list1"/>
    <dgm:cxn modelId="{2E2235A5-F637-4F45-8147-61984539EADE}" srcId="{D2CCF1F2-A69C-4624-A3F4-BE1D2B12EEFB}" destId="{919AE796-C6D0-43CE-BB58-E6D815927BF0}" srcOrd="3" destOrd="0" parTransId="{F100723C-C95D-4405-9AA7-57C6B49A2052}" sibTransId="{AB5F3369-84B3-46DB-8B8A-AAE0666A1622}"/>
    <dgm:cxn modelId="{5DD5FC22-D507-4396-BD5F-2CC0429CF535}" type="presParOf" srcId="{097A8011-7D9E-4AAA-BEC1-C0C7BD8818E7}" destId="{D4585015-8558-4123-AD68-2685DF6E7DBC}" srcOrd="0" destOrd="0" presId="urn:microsoft.com/office/officeart/2005/8/layout/list1"/>
    <dgm:cxn modelId="{A43987BE-2B56-48E2-962F-C85778551ABC}" type="presParOf" srcId="{D4585015-8558-4123-AD68-2685DF6E7DBC}" destId="{0145E3D2-E45A-4467-99C7-34C4BC352353}" srcOrd="0" destOrd="0" presId="urn:microsoft.com/office/officeart/2005/8/layout/list1"/>
    <dgm:cxn modelId="{5710A079-C00F-40D6-AF6C-B6BFD2018497}" type="presParOf" srcId="{D4585015-8558-4123-AD68-2685DF6E7DBC}" destId="{CA82AAA2-F0B1-44D8-A2E2-5C48C6BF2AA1}" srcOrd="1" destOrd="0" presId="urn:microsoft.com/office/officeart/2005/8/layout/list1"/>
    <dgm:cxn modelId="{FC5F1753-45D0-4C9D-BA9C-C26360072BC4}" type="presParOf" srcId="{097A8011-7D9E-4AAA-BEC1-C0C7BD8818E7}" destId="{FBADE051-4264-46AD-8195-57E5F0691050}" srcOrd="1" destOrd="0" presId="urn:microsoft.com/office/officeart/2005/8/layout/list1"/>
    <dgm:cxn modelId="{268FBB75-B56A-45CB-B831-3DC6AE2204C5}" type="presParOf" srcId="{097A8011-7D9E-4AAA-BEC1-C0C7BD8818E7}" destId="{91410397-BEBB-4576-85AE-03D130BF3CA3}" srcOrd="2" destOrd="0" presId="urn:microsoft.com/office/officeart/2005/8/layout/list1"/>
    <dgm:cxn modelId="{83F349E8-027E-475E-A8DF-6AC665ACBAE1}" type="presParOf" srcId="{097A8011-7D9E-4AAA-BEC1-C0C7BD8818E7}" destId="{A67DDDE9-8686-4BE2-8D36-61EFCDEC9EF2}" srcOrd="3" destOrd="0" presId="urn:microsoft.com/office/officeart/2005/8/layout/list1"/>
    <dgm:cxn modelId="{37EBB47F-81B4-4AA0-BCD8-CA4FDBFEEE86}" type="presParOf" srcId="{097A8011-7D9E-4AAA-BEC1-C0C7BD8818E7}" destId="{954DE6F9-BD3E-47F5-893E-0D92B21A430B}" srcOrd="4" destOrd="0" presId="urn:microsoft.com/office/officeart/2005/8/layout/list1"/>
    <dgm:cxn modelId="{02AC9EF9-8F0E-42F4-82B0-4919D686DDD8}" type="presParOf" srcId="{954DE6F9-BD3E-47F5-893E-0D92B21A430B}" destId="{19A12F9F-0A3E-45FD-BD40-5221D6CCE637}" srcOrd="0" destOrd="0" presId="urn:microsoft.com/office/officeart/2005/8/layout/list1"/>
    <dgm:cxn modelId="{F5CAF342-A86F-4B5E-8E61-D4D7F831D821}" type="presParOf" srcId="{954DE6F9-BD3E-47F5-893E-0D92B21A430B}" destId="{F94225D5-FD16-4909-97F0-C01D14FD1DAB}" srcOrd="1" destOrd="0" presId="urn:microsoft.com/office/officeart/2005/8/layout/list1"/>
    <dgm:cxn modelId="{CEB78FAD-20F6-49C5-9068-042B1E2A52FC}" type="presParOf" srcId="{097A8011-7D9E-4AAA-BEC1-C0C7BD8818E7}" destId="{9022BB7A-3663-44D8-9582-E1E1BA39F52E}" srcOrd="5" destOrd="0" presId="urn:microsoft.com/office/officeart/2005/8/layout/list1"/>
    <dgm:cxn modelId="{06C135A3-E753-45C1-A3EA-0294E5CF12D5}" type="presParOf" srcId="{097A8011-7D9E-4AAA-BEC1-C0C7BD8818E7}" destId="{6430359F-2552-4D03-BE71-2FD3F75CB992}" srcOrd="6" destOrd="0" presId="urn:microsoft.com/office/officeart/2005/8/layout/list1"/>
    <dgm:cxn modelId="{34F12DA0-3330-41DF-B3A5-29EAB3CCFA12}" type="presParOf" srcId="{097A8011-7D9E-4AAA-BEC1-C0C7BD8818E7}" destId="{3A6F9ADC-2533-4ADA-B505-5D2225209109}" srcOrd="7" destOrd="0" presId="urn:microsoft.com/office/officeart/2005/8/layout/list1"/>
    <dgm:cxn modelId="{BF594C54-052C-460F-AA3A-E36DBECEF537}" type="presParOf" srcId="{097A8011-7D9E-4AAA-BEC1-C0C7BD8818E7}" destId="{183D8FF3-6D0B-4962-BE20-E1D1EF2CF695}" srcOrd="8" destOrd="0" presId="urn:microsoft.com/office/officeart/2005/8/layout/list1"/>
    <dgm:cxn modelId="{0A3299B2-B2CD-4494-BC37-CF21663A2630}" type="presParOf" srcId="{183D8FF3-6D0B-4962-BE20-E1D1EF2CF695}" destId="{B911F1A7-2DB8-4293-BB93-62312E233BDE}" srcOrd="0" destOrd="0" presId="urn:microsoft.com/office/officeart/2005/8/layout/list1"/>
    <dgm:cxn modelId="{33385093-C845-44C8-A2DB-A9D82954FC42}" type="presParOf" srcId="{183D8FF3-6D0B-4962-BE20-E1D1EF2CF695}" destId="{46E971C2-3275-4EFA-9527-F3EDCE4777F9}" srcOrd="1" destOrd="0" presId="urn:microsoft.com/office/officeart/2005/8/layout/list1"/>
    <dgm:cxn modelId="{DAE9B4D5-1AE9-4DE0-9309-AF45EFF74B8F}" type="presParOf" srcId="{097A8011-7D9E-4AAA-BEC1-C0C7BD8818E7}" destId="{B3233E26-2E5D-4D2F-9608-2DDD294F62DB}" srcOrd="9" destOrd="0" presId="urn:microsoft.com/office/officeart/2005/8/layout/list1"/>
    <dgm:cxn modelId="{DB630B05-F1E8-4A30-ABE7-B82208466A09}" type="presParOf" srcId="{097A8011-7D9E-4AAA-BEC1-C0C7BD8818E7}" destId="{3D9887BB-2EE0-4E30-9854-12D0076402BD}" srcOrd="10" destOrd="0" presId="urn:microsoft.com/office/officeart/2005/8/layout/list1"/>
    <dgm:cxn modelId="{5711E910-925E-4DA8-979C-0FA2F973E266}" type="presParOf" srcId="{097A8011-7D9E-4AAA-BEC1-C0C7BD8818E7}" destId="{0FCC0717-693A-4CC4-BC80-D16ABA181F64}" srcOrd="11" destOrd="0" presId="urn:microsoft.com/office/officeart/2005/8/layout/list1"/>
    <dgm:cxn modelId="{73797FBE-4EF9-47BF-8F4C-7609DB051073}" type="presParOf" srcId="{097A8011-7D9E-4AAA-BEC1-C0C7BD8818E7}" destId="{08A270EC-E945-4ACA-AD46-5F5B8B13DB66}" srcOrd="12" destOrd="0" presId="urn:microsoft.com/office/officeart/2005/8/layout/list1"/>
    <dgm:cxn modelId="{70C85CE7-93A8-4B3E-9A61-1C963EC78EDF}" type="presParOf" srcId="{08A270EC-E945-4ACA-AD46-5F5B8B13DB66}" destId="{14A762E2-0486-4D37-B985-874129DA9B1B}" srcOrd="0" destOrd="0" presId="urn:microsoft.com/office/officeart/2005/8/layout/list1"/>
    <dgm:cxn modelId="{B383D40E-C91A-45EE-A016-48E0B6CAAFA4}" type="presParOf" srcId="{08A270EC-E945-4ACA-AD46-5F5B8B13DB66}" destId="{94A0185E-8D8D-405A-857A-ED97BED44856}" srcOrd="1" destOrd="0" presId="urn:microsoft.com/office/officeart/2005/8/layout/list1"/>
    <dgm:cxn modelId="{AF86BFC5-FC9E-401F-842E-EBD217378DE6}" type="presParOf" srcId="{097A8011-7D9E-4AAA-BEC1-C0C7BD8818E7}" destId="{1BEB9D58-8F54-4911-968E-8457D528F333}" srcOrd="13" destOrd="0" presId="urn:microsoft.com/office/officeart/2005/8/layout/list1"/>
    <dgm:cxn modelId="{E9E91FD9-D8FB-4C60-8B25-6321E863C9A2}" type="presParOf" srcId="{097A8011-7D9E-4AAA-BEC1-C0C7BD8818E7}" destId="{90650F90-D324-424D-8574-38D4B4CAC3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10397-BEBB-4576-85AE-03D130BF3CA3}">
      <dsp:nvSpPr>
        <dsp:cNvPr id="0" name=""/>
        <dsp:cNvSpPr/>
      </dsp:nvSpPr>
      <dsp:spPr>
        <a:xfrm>
          <a:off x="0" y="1582981"/>
          <a:ext cx="770413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2AAA2-F0B1-44D8-A2E2-5C48C6BF2AA1}">
      <dsp:nvSpPr>
        <dsp:cNvPr id="0" name=""/>
        <dsp:cNvSpPr/>
      </dsp:nvSpPr>
      <dsp:spPr>
        <a:xfrm>
          <a:off x="385206" y="1317301"/>
          <a:ext cx="539289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39" tIns="0" rIns="20383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Start with any one hole empty</a:t>
          </a:r>
          <a:endParaRPr lang="he-IL" sz="1800" kern="1200" dirty="0"/>
        </a:p>
      </dsp:txBody>
      <dsp:txXfrm>
        <a:off x="411145" y="1343240"/>
        <a:ext cx="5341017" cy="479482"/>
      </dsp:txXfrm>
    </dsp:sp>
    <dsp:sp modelId="{6430359F-2552-4D03-BE71-2FD3F75CB992}">
      <dsp:nvSpPr>
        <dsp:cNvPr id="0" name=""/>
        <dsp:cNvSpPr/>
      </dsp:nvSpPr>
      <dsp:spPr>
        <a:xfrm>
          <a:off x="0" y="2399461"/>
          <a:ext cx="770413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225D5-FD16-4909-97F0-C01D14FD1DAB}">
      <dsp:nvSpPr>
        <dsp:cNvPr id="0" name=""/>
        <dsp:cNvSpPr/>
      </dsp:nvSpPr>
      <dsp:spPr>
        <a:xfrm>
          <a:off x="385206" y="2133781"/>
          <a:ext cx="539289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39" tIns="0" rIns="20383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you jump the pegs remove them from the board</a:t>
          </a:r>
          <a:endParaRPr lang="he-IL" sz="1800" kern="1200" dirty="0"/>
        </a:p>
      </dsp:txBody>
      <dsp:txXfrm>
        <a:off x="411145" y="2159720"/>
        <a:ext cx="5341017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10397-BEBB-4576-85AE-03D130BF3CA3}">
      <dsp:nvSpPr>
        <dsp:cNvPr id="0" name=""/>
        <dsp:cNvSpPr/>
      </dsp:nvSpPr>
      <dsp:spPr>
        <a:xfrm>
          <a:off x="0" y="1174741"/>
          <a:ext cx="770413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2AAA2-F0B1-44D8-A2E2-5C48C6BF2AA1}">
      <dsp:nvSpPr>
        <dsp:cNvPr id="0" name=""/>
        <dsp:cNvSpPr/>
      </dsp:nvSpPr>
      <dsp:spPr>
        <a:xfrm>
          <a:off x="385206" y="909061"/>
          <a:ext cx="539289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39" tIns="0" rIns="20383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Start with any one hole empty</a:t>
          </a:r>
          <a:endParaRPr lang="he-IL" sz="1800" kern="1200" dirty="0"/>
        </a:p>
      </dsp:txBody>
      <dsp:txXfrm>
        <a:off x="411145" y="935000"/>
        <a:ext cx="5341017" cy="479482"/>
      </dsp:txXfrm>
    </dsp:sp>
    <dsp:sp modelId="{6430359F-2552-4D03-BE71-2FD3F75CB992}">
      <dsp:nvSpPr>
        <dsp:cNvPr id="0" name=""/>
        <dsp:cNvSpPr/>
      </dsp:nvSpPr>
      <dsp:spPr>
        <a:xfrm>
          <a:off x="0" y="1991221"/>
          <a:ext cx="770413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225D5-FD16-4909-97F0-C01D14FD1DAB}">
      <dsp:nvSpPr>
        <dsp:cNvPr id="0" name=""/>
        <dsp:cNvSpPr/>
      </dsp:nvSpPr>
      <dsp:spPr>
        <a:xfrm>
          <a:off x="385206" y="1725541"/>
          <a:ext cx="539289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39" tIns="0" rIns="20383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you jump the pegs remove them from the board</a:t>
          </a:r>
          <a:endParaRPr lang="he-IL" sz="1800" kern="1200" dirty="0"/>
        </a:p>
      </dsp:txBody>
      <dsp:txXfrm>
        <a:off x="411145" y="1751480"/>
        <a:ext cx="5341017" cy="479482"/>
      </dsp:txXfrm>
    </dsp:sp>
    <dsp:sp modelId="{3D9887BB-2EE0-4E30-9854-12D0076402BD}">
      <dsp:nvSpPr>
        <dsp:cNvPr id="0" name=""/>
        <dsp:cNvSpPr/>
      </dsp:nvSpPr>
      <dsp:spPr>
        <a:xfrm>
          <a:off x="0" y="2807701"/>
          <a:ext cx="770413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971C2-3275-4EFA-9527-F3EDCE4777F9}">
      <dsp:nvSpPr>
        <dsp:cNvPr id="0" name=""/>
        <dsp:cNvSpPr/>
      </dsp:nvSpPr>
      <dsp:spPr>
        <a:xfrm>
          <a:off x="385206" y="2542021"/>
          <a:ext cx="539289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39" tIns="0" rIns="20383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Try to leave only one peg</a:t>
          </a:r>
          <a:endParaRPr lang="he-IL" sz="1800" kern="1200" dirty="0"/>
        </a:p>
      </dsp:txBody>
      <dsp:txXfrm>
        <a:off x="411145" y="2567960"/>
        <a:ext cx="534101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10397-BEBB-4576-85AE-03D130BF3CA3}">
      <dsp:nvSpPr>
        <dsp:cNvPr id="0" name=""/>
        <dsp:cNvSpPr/>
      </dsp:nvSpPr>
      <dsp:spPr>
        <a:xfrm>
          <a:off x="0" y="766501"/>
          <a:ext cx="770413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2AAA2-F0B1-44D8-A2E2-5C48C6BF2AA1}">
      <dsp:nvSpPr>
        <dsp:cNvPr id="0" name=""/>
        <dsp:cNvSpPr/>
      </dsp:nvSpPr>
      <dsp:spPr>
        <a:xfrm>
          <a:off x="385206" y="500821"/>
          <a:ext cx="539289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39" tIns="0" rIns="20383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Start with any one hole empty</a:t>
          </a:r>
          <a:endParaRPr lang="he-IL" sz="1800" kern="1200" dirty="0"/>
        </a:p>
      </dsp:txBody>
      <dsp:txXfrm>
        <a:off x="411145" y="526760"/>
        <a:ext cx="5341017" cy="479482"/>
      </dsp:txXfrm>
    </dsp:sp>
    <dsp:sp modelId="{6430359F-2552-4D03-BE71-2FD3F75CB992}">
      <dsp:nvSpPr>
        <dsp:cNvPr id="0" name=""/>
        <dsp:cNvSpPr/>
      </dsp:nvSpPr>
      <dsp:spPr>
        <a:xfrm>
          <a:off x="0" y="1582981"/>
          <a:ext cx="770413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225D5-FD16-4909-97F0-C01D14FD1DAB}">
      <dsp:nvSpPr>
        <dsp:cNvPr id="0" name=""/>
        <dsp:cNvSpPr/>
      </dsp:nvSpPr>
      <dsp:spPr>
        <a:xfrm>
          <a:off x="385206" y="1317301"/>
          <a:ext cx="539289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39" tIns="0" rIns="20383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you jump the pegs remove them from the board</a:t>
          </a:r>
          <a:endParaRPr lang="he-IL" sz="1800" kern="1200" dirty="0"/>
        </a:p>
      </dsp:txBody>
      <dsp:txXfrm>
        <a:off x="411145" y="1343240"/>
        <a:ext cx="5341017" cy="479482"/>
      </dsp:txXfrm>
    </dsp:sp>
    <dsp:sp modelId="{3D9887BB-2EE0-4E30-9854-12D0076402BD}">
      <dsp:nvSpPr>
        <dsp:cNvPr id="0" name=""/>
        <dsp:cNvSpPr/>
      </dsp:nvSpPr>
      <dsp:spPr>
        <a:xfrm>
          <a:off x="0" y="2399461"/>
          <a:ext cx="770413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971C2-3275-4EFA-9527-F3EDCE4777F9}">
      <dsp:nvSpPr>
        <dsp:cNvPr id="0" name=""/>
        <dsp:cNvSpPr/>
      </dsp:nvSpPr>
      <dsp:spPr>
        <a:xfrm>
          <a:off x="385206" y="2133781"/>
          <a:ext cx="539289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39" tIns="0" rIns="20383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Try to leave only one peg</a:t>
          </a:r>
          <a:endParaRPr lang="he-IL" sz="1800" kern="1200" dirty="0"/>
        </a:p>
      </dsp:txBody>
      <dsp:txXfrm>
        <a:off x="411145" y="2159720"/>
        <a:ext cx="5341017" cy="479482"/>
      </dsp:txXfrm>
    </dsp:sp>
    <dsp:sp modelId="{90650F90-D324-424D-8574-38D4B4CAC340}">
      <dsp:nvSpPr>
        <dsp:cNvPr id="0" name=""/>
        <dsp:cNvSpPr/>
      </dsp:nvSpPr>
      <dsp:spPr>
        <a:xfrm>
          <a:off x="0" y="3215941"/>
          <a:ext cx="7704137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0185E-8D8D-405A-857A-ED97BED44856}">
      <dsp:nvSpPr>
        <dsp:cNvPr id="0" name=""/>
        <dsp:cNvSpPr/>
      </dsp:nvSpPr>
      <dsp:spPr>
        <a:xfrm>
          <a:off x="385206" y="2950261"/>
          <a:ext cx="5392895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839" tIns="0" rIns="203839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Damka</a:t>
          </a:r>
          <a:r>
            <a:rPr lang="en-US" sz="1800" kern="1200" dirty="0"/>
            <a:t>-based moves</a:t>
          </a:r>
          <a:endParaRPr lang="he-IL" sz="1800" kern="1200" dirty="0"/>
        </a:p>
      </dsp:txBody>
      <dsp:txXfrm>
        <a:off x="411145" y="2976200"/>
        <a:ext cx="5341017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C2818A6-CE85-413F-BC5E-BBE184BC7365}" type="datetimeFigureOut">
              <a:rPr lang="he-IL" smtClean="0"/>
              <a:t>ב'/שבט/תשע"ז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509DDE-9D25-4E6F-B724-ECB893F005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64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לכל צומת יש רשימת שכנים כך שכל שכן מוגדר לכיוון </a:t>
            </a:r>
            <a:r>
              <a:rPr lang="he-IL" dirty="0" err="1"/>
              <a:t>מסויים</a:t>
            </a:r>
            <a:r>
              <a:rPr lang="he-IL" dirty="0"/>
              <a:t>. לכל היותר יתכנו 6 שכנים ולכן גם שישה כיוונים שונים.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75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527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7842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179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9523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73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314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36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7348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794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26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496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038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731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632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353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43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630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007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800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09DDE-9D25-4E6F-B724-ECB893F005B5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041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2A395A19-E155-476B-898D-388F64B1778A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9026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EFD-251C-44D7-9D78-8D9C6F7A3A36}" type="datetime3">
              <a:rPr lang="en-US" smtClean="0"/>
              <a:t>29 January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C4B-1DB0-4016-9B44-3B4B3AA6F638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9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17A2-BB59-4F31-8DC0-C3D738159953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FAC7-43E0-4841-9516-52148FE7E067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46C3-B3CA-4142-9697-73B4CF84A0DA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7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39B3-4FC0-4F48-A262-BB088C3B9A71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5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7860-C60A-4741-96C5-70D41D7192E2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1ADA-FB42-4201-B52C-5E636DE606E1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50A98-F914-496F-A00C-89B384E26EDC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6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C46A-1670-45F4-AD8F-38518901AB51}" type="datetime3">
              <a:rPr lang="en-US" smtClean="0"/>
              <a:t>29 January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F34A-9FAD-4F0C-8728-A19789AD942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DBC7-1365-49A4-AE9F-05B37AA18637}" type="datetime3">
              <a:rPr lang="en-US" smtClean="0"/>
              <a:t>29 January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D0F2-CD54-49AF-BD77-DD5B0A04C455}" type="datetime3">
              <a:rPr lang="en-US" smtClean="0"/>
              <a:t>29 January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8A7B-7133-4925-8F8E-C4BDB4CCC216}" type="datetime3">
              <a:rPr lang="en-US" smtClean="0"/>
              <a:t>29 January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20EE-0D84-4C52-B891-7A8A8E080E89}" type="datetime3">
              <a:rPr lang="en-US" smtClean="0"/>
              <a:t>29 January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AEF246-3DBB-4CBD-B4A7-C294F0BB9A4D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Winter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hdr="0"/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כותרת 20"/>
          <p:cNvSpPr>
            <a:spLocks noGrp="1"/>
          </p:cNvSpPr>
          <p:nvPr>
            <p:ph type="ctrTitle"/>
          </p:nvPr>
        </p:nvSpPr>
        <p:spPr>
          <a:xfrm>
            <a:off x="1733812" y="2455333"/>
            <a:ext cx="6947127" cy="668867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4000" b="1" dirty="0">
                <a:latin typeface="Century" panose="02040604050505020304" pitchFamily="18" charset="0"/>
              </a:rPr>
              <a:t>Algorithms in Logic (096265)</a:t>
            </a:r>
            <a:endParaRPr lang="he-IL" sz="4000" b="1" dirty="0">
              <a:latin typeface="Century" panose="02040604050505020304" pitchFamily="18" charset="0"/>
            </a:endParaRPr>
          </a:p>
        </p:txBody>
      </p:sp>
      <p:sp>
        <p:nvSpPr>
          <p:cNvPr id="22" name="כותרת משנה 21"/>
          <p:cNvSpPr>
            <a:spLocks noGrp="1"/>
          </p:cNvSpPr>
          <p:nvPr>
            <p:ph type="subTitle" idx="1"/>
          </p:nvPr>
        </p:nvSpPr>
        <p:spPr>
          <a:xfrm>
            <a:off x="2924238" y="4859866"/>
            <a:ext cx="2714561" cy="1159934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Elad Kapuza</a:t>
            </a:r>
          </a:p>
          <a:p>
            <a:pPr algn="l" rtl="0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Goldbraikh</a:t>
            </a:r>
            <a:endParaRPr lang="he-IL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מציין מיקום של תאריך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C7E-9297-4493-96D3-669653D376D0}" type="datetime3">
              <a:rPr lang="en-US" sz="1200" smtClean="0"/>
              <a:t>29 January 2017</a:t>
            </a:fld>
            <a:endParaRPr lang="en-US" sz="1200" dirty="0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Winter 2017</a:t>
            </a:r>
          </a:p>
        </p:txBody>
      </p:sp>
      <p:pic>
        <p:nvPicPr>
          <p:cNvPr id="26" name="תמונה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79" y="3250523"/>
            <a:ext cx="3669792" cy="1085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8" name="תמונה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867400"/>
            <a:ext cx="838200" cy="83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46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משולש שווה-שוקיים 67"/>
          <p:cNvSpPr/>
          <p:nvPr/>
        </p:nvSpPr>
        <p:spPr>
          <a:xfrm>
            <a:off x="395081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שולש שווה-שוקיים 68"/>
          <p:cNvSpPr/>
          <p:nvPr/>
        </p:nvSpPr>
        <p:spPr>
          <a:xfrm>
            <a:off x="483473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משולש שווה-שוקיים 69"/>
          <p:cNvSpPr/>
          <p:nvPr/>
        </p:nvSpPr>
        <p:spPr>
          <a:xfrm>
            <a:off x="3524677" y="3274255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משולש שווה-שוקיים 70"/>
          <p:cNvSpPr/>
          <p:nvPr/>
        </p:nvSpPr>
        <p:spPr>
          <a:xfrm>
            <a:off x="4408597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שולש שווה-שוקיים 71"/>
          <p:cNvSpPr/>
          <p:nvPr/>
        </p:nvSpPr>
        <p:spPr>
          <a:xfrm>
            <a:off x="5308343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משולש שווה-שוקיים 72"/>
          <p:cNvSpPr/>
          <p:nvPr/>
        </p:nvSpPr>
        <p:spPr>
          <a:xfrm>
            <a:off x="397455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שולש שווה-שוקיים 73"/>
          <p:cNvSpPr/>
          <p:nvPr/>
        </p:nvSpPr>
        <p:spPr>
          <a:xfrm>
            <a:off x="574239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שולש שווה-שוקיים 74"/>
          <p:cNvSpPr/>
          <p:nvPr/>
        </p:nvSpPr>
        <p:spPr>
          <a:xfrm>
            <a:off x="4866383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משולש שווה-שוקיים 75"/>
          <p:cNvSpPr/>
          <p:nvPr/>
        </p:nvSpPr>
        <p:spPr>
          <a:xfrm>
            <a:off x="309063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שולש שווה-שוקיים 66"/>
          <p:cNvSpPr/>
          <p:nvPr/>
        </p:nvSpPr>
        <p:spPr>
          <a:xfrm>
            <a:off x="4392771" y="1752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5" name="אליפסה 54"/>
          <p:cNvSpPr/>
          <p:nvPr/>
        </p:nvSpPr>
        <p:spPr>
          <a:xfrm>
            <a:off x="4644231" y="159551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6" name="אליפסה 55"/>
          <p:cNvSpPr/>
          <p:nvPr/>
        </p:nvSpPr>
        <p:spPr>
          <a:xfrm>
            <a:off x="2961090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אליפסה 57"/>
          <p:cNvSpPr/>
          <p:nvPr/>
        </p:nvSpPr>
        <p:spPr>
          <a:xfrm>
            <a:off x="4218097" y="2339068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אליפסה 76"/>
          <p:cNvSpPr/>
          <p:nvPr/>
        </p:nvSpPr>
        <p:spPr>
          <a:xfrm>
            <a:off x="5086191" y="2340963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אליפסה 77"/>
          <p:cNvSpPr/>
          <p:nvPr/>
        </p:nvSpPr>
        <p:spPr>
          <a:xfrm>
            <a:off x="4649054" y="307034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אליפסה 78"/>
          <p:cNvSpPr/>
          <p:nvPr/>
        </p:nvSpPr>
        <p:spPr>
          <a:xfrm>
            <a:off x="5536064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0" name="אליפסה 79"/>
          <p:cNvSpPr/>
          <p:nvPr/>
        </p:nvSpPr>
        <p:spPr>
          <a:xfrm>
            <a:off x="3776137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1" name="אליפסה 80"/>
          <p:cNvSpPr/>
          <p:nvPr/>
        </p:nvSpPr>
        <p:spPr>
          <a:xfrm>
            <a:off x="3342090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2" name="אליפסה 81"/>
          <p:cNvSpPr/>
          <p:nvPr/>
        </p:nvSpPr>
        <p:spPr>
          <a:xfrm>
            <a:off x="4157137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3" name="אליפסה 82"/>
          <p:cNvSpPr/>
          <p:nvPr/>
        </p:nvSpPr>
        <p:spPr>
          <a:xfrm>
            <a:off x="5113887" y="3827652"/>
            <a:ext cx="381000" cy="381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4" name="אליפסה 83"/>
          <p:cNvSpPr/>
          <p:nvPr/>
        </p:nvSpPr>
        <p:spPr>
          <a:xfrm>
            <a:off x="5985937" y="3827652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5" name="אליפסה 84"/>
          <p:cNvSpPr/>
          <p:nvPr/>
        </p:nvSpPr>
        <p:spPr>
          <a:xfrm>
            <a:off x="3802502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אליפסה 85"/>
          <p:cNvSpPr/>
          <p:nvPr/>
        </p:nvSpPr>
        <p:spPr>
          <a:xfrm>
            <a:off x="4660057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7" name="אליפסה 86"/>
          <p:cNvSpPr/>
          <p:nvPr/>
        </p:nvSpPr>
        <p:spPr>
          <a:xfrm>
            <a:off x="5559803" y="4618825"/>
            <a:ext cx="381000" cy="381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8" name="אליפסה 87"/>
          <p:cNvSpPr/>
          <p:nvPr/>
        </p:nvSpPr>
        <p:spPr>
          <a:xfrm>
            <a:off x="6424514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531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משולש שווה-שוקיים 67"/>
          <p:cNvSpPr/>
          <p:nvPr/>
        </p:nvSpPr>
        <p:spPr>
          <a:xfrm>
            <a:off x="395081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שולש שווה-שוקיים 68"/>
          <p:cNvSpPr/>
          <p:nvPr/>
        </p:nvSpPr>
        <p:spPr>
          <a:xfrm>
            <a:off x="483473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משולש שווה-שוקיים 69"/>
          <p:cNvSpPr/>
          <p:nvPr/>
        </p:nvSpPr>
        <p:spPr>
          <a:xfrm>
            <a:off x="3524677" y="3274255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משולש שווה-שוקיים 70"/>
          <p:cNvSpPr/>
          <p:nvPr/>
        </p:nvSpPr>
        <p:spPr>
          <a:xfrm>
            <a:off x="4408597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שולש שווה-שוקיים 71"/>
          <p:cNvSpPr/>
          <p:nvPr/>
        </p:nvSpPr>
        <p:spPr>
          <a:xfrm>
            <a:off x="5308343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משולש שווה-שוקיים 72"/>
          <p:cNvSpPr/>
          <p:nvPr/>
        </p:nvSpPr>
        <p:spPr>
          <a:xfrm>
            <a:off x="397455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שולש שווה-שוקיים 73"/>
          <p:cNvSpPr/>
          <p:nvPr/>
        </p:nvSpPr>
        <p:spPr>
          <a:xfrm>
            <a:off x="574239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שולש שווה-שוקיים 74"/>
          <p:cNvSpPr/>
          <p:nvPr/>
        </p:nvSpPr>
        <p:spPr>
          <a:xfrm>
            <a:off x="4866383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משולש שווה-שוקיים 75"/>
          <p:cNvSpPr/>
          <p:nvPr/>
        </p:nvSpPr>
        <p:spPr>
          <a:xfrm>
            <a:off x="309063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שולש שווה-שוקיים 66"/>
          <p:cNvSpPr/>
          <p:nvPr/>
        </p:nvSpPr>
        <p:spPr>
          <a:xfrm>
            <a:off x="4392771" y="1752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" name="אליפסה 54"/>
          <p:cNvSpPr/>
          <p:nvPr/>
        </p:nvSpPr>
        <p:spPr>
          <a:xfrm>
            <a:off x="4644231" y="159551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6" name="אליפסה 55"/>
          <p:cNvSpPr/>
          <p:nvPr/>
        </p:nvSpPr>
        <p:spPr>
          <a:xfrm>
            <a:off x="2961090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אליפסה 57"/>
          <p:cNvSpPr/>
          <p:nvPr/>
        </p:nvSpPr>
        <p:spPr>
          <a:xfrm>
            <a:off x="4218097" y="2339068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אליפסה 76"/>
          <p:cNvSpPr/>
          <p:nvPr/>
        </p:nvSpPr>
        <p:spPr>
          <a:xfrm>
            <a:off x="5086191" y="2340963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אליפסה 77"/>
          <p:cNvSpPr/>
          <p:nvPr/>
        </p:nvSpPr>
        <p:spPr>
          <a:xfrm>
            <a:off x="4649054" y="307034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אליפסה 78"/>
          <p:cNvSpPr/>
          <p:nvPr/>
        </p:nvSpPr>
        <p:spPr>
          <a:xfrm>
            <a:off x="5536064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0" name="אליפסה 79"/>
          <p:cNvSpPr/>
          <p:nvPr/>
        </p:nvSpPr>
        <p:spPr>
          <a:xfrm>
            <a:off x="3776137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1" name="אליפסה 80"/>
          <p:cNvSpPr/>
          <p:nvPr/>
        </p:nvSpPr>
        <p:spPr>
          <a:xfrm>
            <a:off x="3342090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2" name="אליפסה 81"/>
          <p:cNvSpPr/>
          <p:nvPr/>
        </p:nvSpPr>
        <p:spPr>
          <a:xfrm>
            <a:off x="4157137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3" name="אליפסה 82"/>
          <p:cNvSpPr/>
          <p:nvPr/>
        </p:nvSpPr>
        <p:spPr>
          <a:xfrm>
            <a:off x="5113887" y="3827652"/>
            <a:ext cx="381000" cy="381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4" name="אליפסה 83"/>
          <p:cNvSpPr/>
          <p:nvPr/>
        </p:nvSpPr>
        <p:spPr>
          <a:xfrm>
            <a:off x="5985937" y="3827652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5" name="אליפסה 84"/>
          <p:cNvSpPr/>
          <p:nvPr/>
        </p:nvSpPr>
        <p:spPr>
          <a:xfrm>
            <a:off x="3802502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אליפסה 85"/>
          <p:cNvSpPr/>
          <p:nvPr/>
        </p:nvSpPr>
        <p:spPr>
          <a:xfrm>
            <a:off x="4660057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7" name="אליפסה 86"/>
          <p:cNvSpPr/>
          <p:nvPr/>
        </p:nvSpPr>
        <p:spPr>
          <a:xfrm>
            <a:off x="5559803" y="4618825"/>
            <a:ext cx="381000" cy="381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8" name="אליפסה 87"/>
          <p:cNvSpPr/>
          <p:nvPr/>
        </p:nvSpPr>
        <p:spPr>
          <a:xfrm>
            <a:off x="6424514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חץ: מעוקל ימינה 2"/>
          <p:cNvSpPr/>
          <p:nvPr/>
        </p:nvSpPr>
        <p:spPr>
          <a:xfrm rot="9040193">
            <a:off x="5405166" y="2746460"/>
            <a:ext cx="789348" cy="1969571"/>
          </a:xfrm>
          <a:prstGeom prst="curvedRightArrow">
            <a:avLst>
              <a:gd name="adj1" fmla="val 25000"/>
              <a:gd name="adj2" fmla="val 50000"/>
              <a:gd name="adj3" fmla="val 2118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5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משולש שווה-שוקיים 67"/>
          <p:cNvSpPr/>
          <p:nvPr/>
        </p:nvSpPr>
        <p:spPr>
          <a:xfrm>
            <a:off x="395081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שולש שווה-שוקיים 68"/>
          <p:cNvSpPr/>
          <p:nvPr/>
        </p:nvSpPr>
        <p:spPr>
          <a:xfrm>
            <a:off x="483473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משולש שווה-שוקיים 69"/>
          <p:cNvSpPr/>
          <p:nvPr/>
        </p:nvSpPr>
        <p:spPr>
          <a:xfrm>
            <a:off x="3524677" y="3274255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משולש שווה-שוקיים 70"/>
          <p:cNvSpPr/>
          <p:nvPr/>
        </p:nvSpPr>
        <p:spPr>
          <a:xfrm>
            <a:off x="4408597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שולש שווה-שוקיים 71"/>
          <p:cNvSpPr/>
          <p:nvPr/>
        </p:nvSpPr>
        <p:spPr>
          <a:xfrm>
            <a:off x="5308343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משולש שווה-שוקיים 72"/>
          <p:cNvSpPr/>
          <p:nvPr/>
        </p:nvSpPr>
        <p:spPr>
          <a:xfrm>
            <a:off x="397455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שולש שווה-שוקיים 73"/>
          <p:cNvSpPr/>
          <p:nvPr/>
        </p:nvSpPr>
        <p:spPr>
          <a:xfrm>
            <a:off x="574239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שולש שווה-שוקיים 74"/>
          <p:cNvSpPr/>
          <p:nvPr/>
        </p:nvSpPr>
        <p:spPr>
          <a:xfrm>
            <a:off x="4866383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משולש שווה-שוקיים 75"/>
          <p:cNvSpPr/>
          <p:nvPr/>
        </p:nvSpPr>
        <p:spPr>
          <a:xfrm>
            <a:off x="309063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שולש שווה-שוקיים 66"/>
          <p:cNvSpPr/>
          <p:nvPr/>
        </p:nvSpPr>
        <p:spPr>
          <a:xfrm>
            <a:off x="4392771" y="1752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" name="אליפסה 54"/>
          <p:cNvSpPr/>
          <p:nvPr/>
        </p:nvSpPr>
        <p:spPr>
          <a:xfrm>
            <a:off x="4644231" y="159551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6" name="אליפסה 55"/>
          <p:cNvSpPr/>
          <p:nvPr/>
        </p:nvSpPr>
        <p:spPr>
          <a:xfrm>
            <a:off x="2961090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אליפסה 57"/>
          <p:cNvSpPr/>
          <p:nvPr/>
        </p:nvSpPr>
        <p:spPr>
          <a:xfrm>
            <a:off x="4218097" y="2339068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אליפסה 76"/>
          <p:cNvSpPr/>
          <p:nvPr/>
        </p:nvSpPr>
        <p:spPr>
          <a:xfrm>
            <a:off x="5086191" y="2340963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אליפסה 77"/>
          <p:cNvSpPr/>
          <p:nvPr/>
        </p:nvSpPr>
        <p:spPr>
          <a:xfrm>
            <a:off x="4649054" y="307034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אליפסה 78"/>
          <p:cNvSpPr/>
          <p:nvPr/>
        </p:nvSpPr>
        <p:spPr>
          <a:xfrm>
            <a:off x="5536064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0" name="אליפסה 79"/>
          <p:cNvSpPr/>
          <p:nvPr/>
        </p:nvSpPr>
        <p:spPr>
          <a:xfrm>
            <a:off x="3776137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1" name="אליפסה 80"/>
          <p:cNvSpPr/>
          <p:nvPr/>
        </p:nvSpPr>
        <p:spPr>
          <a:xfrm>
            <a:off x="3342090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2" name="אליפסה 81"/>
          <p:cNvSpPr/>
          <p:nvPr/>
        </p:nvSpPr>
        <p:spPr>
          <a:xfrm>
            <a:off x="4157137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3" name="אליפסה 82"/>
          <p:cNvSpPr/>
          <p:nvPr/>
        </p:nvSpPr>
        <p:spPr>
          <a:xfrm>
            <a:off x="5113887" y="3827652"/>
            <a:ext cx="381000" cy="381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4" name="אליפסה 83"/>
          <p:cNvSpPr/>
          <p:nvPr/>
        </p:nvSpPr>
        <p:spPr>
          <a:xfrm>
            <a:off x="5985937" y="3827652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5" name="אליפסה 84"/>
          <p:cNvSpPr/>
          <p:nvPr/>
        </p:nvSpPr>
        <p:spPr>
          <a:xfrm>
            <a:off x="3802502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אליפסה 85"/>
          <p:cNvSpPr/>
          <p:nvPr/>
        </p:nvSpPr>
        <p:spPr>
          <a:xfrm>
            <a:off x="4660057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7" name="אליפסה 86"/>
          <p:cNvSpPr/>
          <p:nvPr/>
        </p:nvSpPr>
        <p:spPr>
          <a:xfrm>
            <a:off x="5559803" y="461882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8" name="אליפסה 87"/>
          <p:cNvSpPr/>
          <p:nvPr/>
        </p:nvSpPr>
        <p:spPr>
          <a:xfrm>
            <a:off x="6424514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274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משולש שווה-שוקיים 67"/>
          <p:cNvSpPr/>
          <p:nvPr/>
        </p:nvSpPr>
        <p:spPr>
          <a:xfrm>
            <a:off x="395081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שולש שווה-שוקיים 68"/>
          <p:cNvSpPr/>
          <p:nvPr/>
        </p:nvSpPr>
        <p:spPr>
          <a:xfrm>
            <a:off x="483473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משולש שווה-שוקיים 69"/>
          <p:cNvSpPr/>
          <p:nvPr/>
        </p:nvSpPr>
        <p:spPr>
          <a:xfrm>
            <a:off x="3524677" y="3274255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משולש שווה-שוקיים 70"/>
          <p:cNvSpPr/>
          <p:nvPr/>
        </p:nvSpPr>
        <p:spPr>
          <a:xfrm>
            <a:off x="4408597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שולש שווה-שוקיים 71"/>
          <p:cNvSpPr/>
          <p:nvPr/>
        </p:nvSpPr>
        <p:spPr>
          <a:xfrm>
            <a:off x="5308343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משולש שווה-שוקיים 72"/>
          <p:cNvSpPr/>
          <p:nvPr/>
        </p:nvSpPr>
        <p:spPr>
          <a:xfrm>
            <a:off x="397455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שולש שווה-שוקיים 73"/>
          <p:cNvSpPr/>
          <p:nvPr/>
        </p:nvSpPr>
        <p:spPr>
          <a:xfrm>
            <a:off x="574239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שולש שווה-שוקיים 74"/>
          <p:cNvSpPr/>
          <p:nvPr/>
        </p:nvSpPr>
        <p:spPr>
          <a:xfrm>
            <a:off x="4866383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משולש שווה-שוקיים 75"/>
          <p:cNvSpPr/>
          <p:nvPr/>
        </p:nvSpPr>
        <p:spPr>
          <a:xfrm>
            <a:off x="309063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שולש שווה-שוקיים 66"/>
          <p:cNvSpPr/>
          <p:nvPr/>
        </p:nvSpPr>
        <p:spPr>
          <a:xfrm>
            <a:off x="4392771" y="1752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5" name="אליפסה 54"/>
          <p:cNvSpPr/>
          <p:nvPr/>
        </p:nvSpPr>
        <p:spPr>
          <a:xfrm>
            <a:off x="4644231" y="159551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6" name="אליפסה 55"/>
          <p:cNvSpPr/>
          <p:nvPr/>
        </p:nvSpPr>
        <p:spPr>
          <a:xfrm>
            <a:off x="2961090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אליפסה 57"/>
          <p:cNvSpPr/>
          <p:nvPr/>
        </p:nvSpPr>
        <p:spPr>
          <a:xfrm>
            <a:off x="4218097" y="2339068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אליפסה 76"/>
          <p:cNvSpPr/>
          <p:nvPr/>
        </p:nvSpPr>
        <p:spPr>
          <a:xfrm>
            <a:off x="5086191" y="2340963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אליפסה 77"/>
          <p:cNvSpPr/>
          <p:nvPr/>
        </p:nvSpPr>
        <p:spPr>
          <a:xfrm>
            <a:off x="4649054" y="307034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אליפסה 78"/>
          <p:cNvSpPr/>
          <p:nvPr/>
        </p:nvSpPr>
        <p:spPr>
          <a:xfrm>
            <a:off x="5536064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0" name="אליפסה 79"/>
          <p:cNvSpPr/>
          <p:nvPr/>
        </p:nvSpPr>
        <p:spPr>
          <a:xfrm>
            <a:off x="3776137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1" name="אליפסה 80"/>
          <p:cNvSpPr/>
          <p:nvPr/>
        </p:nvSpPr>
        <p:spPr>
          <a:xfrm>
            <a:off x="3342090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2" name="אליפסה 81"/>
          <p:cNvSpPr/>
          <p:nvPr/>
        </p:nvSpPr>
        <p:spPr>
          <a:xfrm>
            <a:off x="4157137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3" name="אליפסה 82"/>
          <p:cNvSpPr/>
          <p:nvPr/>
        </p:nvSpPr>
        <p:spPr>
          <a:xfrm>
            <a:off x="5113887" y="3827652"/>
            <a:ext cx="381000" cy="3810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4" name="אליפסה 83"/>
          <p:cNvSpPr/>
          <p:nvPr/>
        </p:nvSpPr>
        <p:spPr>
          <a:xfrm>
            <a:off x="5985937" y="3827652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5" name="אליפסה 84"/>
          <p:cNvSpPr/>
          <p:nvPr/>
        </p:nvSpPr>
        <p:spPr>
          <a:xfrm>
            <a:off x="3802502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אליפסה 85"/>
          <p:cNvSpPr/>
          <p:nvPr/>
        </p:nvSpPr>
        <p:spPr>
          <a:xfrm>
            <a:off x="4660057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7" name="אליפסה 86"/>
          <p:cNvSpPr/>
          <p:nvPr/>
        </p:nvSpPr>
        <p:spPr>
          <a:xfrm>
            <a:off x="5559803" y="461882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8" name="אליפסה 87"/>
          <p:cNvSpPr/>
          <p:nvPr/>
        </p:nvSpPr>
        <p:spPr>
          <a:xfrm>
            <a:off x="6424514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9" name="מחבר חץ ישר 8"/>
          <p:cNvCxnSpPr>
            <a:cxnSpLocks/>
          </p:cNvCxnSpPr>
          <p:nvPr/>
        </p:nvCxnSpPr>
        <p:spPr>
          <a:xfrm flipH="1">
            <a:off x="5559803" y="3274255"/>
            <a:ext cx="1784526" cy="589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3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משולש שווה-שוקיים 67"/>
          <p:cNvSpPr/>
          <p:nvPr/>
        </p:nvSpPr>
        <p:spPr>
          <a:xfrm>
            <a:off x="395081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שולש שווה-שוקיים 68"/>
          <p:cNvSpPr/>
          <p:nvPr/>
        </p:nvSpPr>
        <p:spPr>
          <a:xfrm>
            <a:off x="483473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משולש שווה-שוקיים 69"/>
          <p:cNvSpPr/>
          <p:nvPr/>
        </p:nvSpPr>
        <p:spPr>
          <a:xfrm>
            <a:off x="3524677" y="3274255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משולש שווה-שוקיים 70"/>
          <p:cNvSpPr/>
          <p:nvPr/>
        </p:nvSpPr>
        <p:spPr>
          <a:xfrm>
            <a:off x="4408597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שולש שווה-שוקיים 71"/>
          <p:cNvSpPr/>
          <p:nvPr/>
        </p:nvSpPr>
        <p:spPr>
          <a:xfrm>
            <a:off x="5308343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משולש שווה-שוקיים 72"/>
          <p:cNvSpPr/>
          <p:nvPr/>
        </p:nvSpPr>
        <p:spPr>
          <a:xfrm>
            <a:off x="397455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שולש שווה-שוקיים 73"/>
          <p:cNvSpPr/>
          <p:nvPr/>
        </p:nvSpPr>
        <p:spPr>
          <a:xfrm>
            <a:off x="574239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שולש שווה-שוקיים 74"/>
          <p:cNvSpPr/>
          <p:nvPr/>
        </p:nvSpPr>
        <p:spPr>
          <a:xfrm>
            <a:off x="4866383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משולש שווה-שוקיים 75"/>
          <p:cNvSpPr/>
          <p:nvPr/>
        </p:nvSpPr>
        <p:spPr>
          <a:xfrm>
            <a:off x="309063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שולש שווה-שוקיים 66"/>
          <p:cNvSpPr/>
          <p:nvPr/>
        </p:nvSpPr>
        <p:spPr>
          <a:xfrm>
            <a:off x="4392771" y="1752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" name="אליפסה 54"/>
          <p:cNvSpPr/>
          <p:nvPr/>
        </p:nvSpPr>
        <p:spPr>
          <a:xfrm>
            <a:off x="4644231" y="159551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6" name="אליפסה 55"/>
          <p:cNvSpPr/>
          <p:nvPr/>
        </p:nvSpPr>
        <p:spPr>
          <a:xfrm>
            <a:off x="2961090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אליפסה 57"/>
          <p:cNvSpPr/>
          <p:nvPr/>
        </p:nvSpPr>
        <p:spPr>
          <a:xfrm>
            <a:off x="4218097" y="2339068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אליפסה 76"/>
          <p:cNvSpPr/>
          <p:nvPr/>
        </p:nvSpPr>
        <p:spPr>
          <a:xfrm>
            <a:off x="5086191" y="2340963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אליפסה 77"/>
          <p:cNvSpPr/>
          <p:nvPr/>
        </p:nvSpPr>
        <p:spPr>
          <a:xfrm>
            <a:off x="4649054" y="3070340"/>
            <a:ext cx="381000" cy="381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אליפסה 78"/>
          <p:cNvSpPr/>
          <p:nvPr/>
        </p:nvSpPr>
        <p:spPr>
          <a:xfrm>
            <a:off x="5536064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0" name="אליפסה 79"/>
          <p:cNvSpPr/>
          <p:nvPr/>
        </p:nvSpPr>
        <p:spPr>
          <a:xfrm>
            <a:off x="3776137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1" name="אליפסה 80"/>
          <p:cNvSpPr/>
          <p:nvPr/>
        </p:nvSpPr>
        <p:spPr>
          <a:xfrm>
            <a:off x="3342090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2" name="אליפסה 81"/>
          <p:cNvSpPr/>
          <p:nvPr/>
        </p:nvSpPr>
        <p:spPr>
          <a:xfrm>
            <a:off x="4157137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3" name="אליפסה 82"/>
          <p:cNvSpPr/>
          <p:nvPr/>
        </p:nvSpPr>
        <p:spPr>
          <a:xfrm>
            <a:off x="5113887" y="3827652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4" name="אליפסה 83"/>
          <p:cNvSpPr/>
          <p:nvPr/>
        </p:nvSpPr>
        <p:spPr>
          <a:xfrm>
            <a:off x="5985937" y="3827652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5" name="אליפסה 84"/>
          <p:cNvSpPr/>
          <p:nvPr/>
        </p:nvSpPr>
        <p:spPr>
          <a:xfrm>
            <a:off x="3802502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אליפסה 85"/>
          <p:cNvSpPr/>
          <p:nvPr/>
        </p:nvSpPr>
        <p:spPr>
          <a:xfrm>
            <a:off x="4660057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7" name="אליפסה 86"/>
          <p:cNvSpPr/>
          <p:nvPr/>
        </p:nvSpPr>
        <p:spPr>
          <a:xfrm>
            <a:off x="5559803" y="461882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8" name="אליפסה 87"/>
          <p:cNvSpPr/>
          <p:nvPr/>
        </p:nvSpPr>
        <p:spPr>
          <a:xfrm>
            <a:off x="6424514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160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כותרת 20"/>
          <p:cNvSpPr>
            <a:spLocks noGrp="1"/>
          </p:cNvSpPr>
          <p:nvPr>
            <p:ph type="ctrTitle"/>
          </p:nvPr>
        </p:nvSpPr>
        <p:spPr>
          <a:xfrm>
            <a:off x="1733812" y="2209800"/>
            <a:ext cx="6947127" cy="1905001"/>
          </a:xfrm>
        </p:spPr>
        <p:txBody>
          <a:bodyPr>
            <a:normAutofit/>
          </a:bodyPr>
          <a:lstStyle/>
          <a:p>
            <a:pPr algn="ctr" rtl="0"/>
            <a:r>
              <a:rPr lang="en-US" sz="4800" b="1" dirty="0">
                <a:solidFill>
                  <a:srgbClr val="002060"/>
                </a:solidFill>
                <a:latin typeface="Century" panose="02040604050505020304" pitchFamily="18" charset="0"/>
              </a:rPr>
              <a:t>Logical Modeling</a:t>
            </a:r>
            <a:br>
              <a:rPr lang="en-US" sz="4800" b="1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4800" b="1" dirty="0">
                <a:solidFill>
                  <a:srgbClr val="002060"/>
                </a:solidFill>
                <a:latin typeface="Century" panose="02040604050505020304" pitchFamily="18" charset="0"/>
              </a:rPr>
              <a:t>Classic Game</a:t>
            </a:r>
            <a:endParaRPr lang="he-IL" sz="4800" b="1" dirty="0">
              <a:solidFill>
                <a:srgbClr val="002060"/>
              </a:solidFill>
              <a:latin typeface="Century" panose="02040604050505020304" pitchFamily="18" charset="0"/>
            </a:endParaRPr>
          </a:p>
        </p:txBody>
      </p:sp>
      <p:sp>
        <p:nvSpPr>
          <p:cNvPr id="23" name="מציין מיקום של תאריך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C7E-9297-4493-96D3-669653D376D0}" type="datetime3">
              <a:rPr lang="en-US" sz="1200" smtClean="0"/>
              <a:t>29 January 2017</a:t>
            </a:fld>
            <a:endParaRPr lang="en-US" sz="1200" dirty="0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Winter 2017</a:t>
            </a:r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7" y="457201"/>
            <a:ext cx="4733641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(1) - Graph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2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7" y="457201"/>
            <a:ext cx="4733641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(1) - Graph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15696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1569660"/>
              </a:xfrm>
              <a:prstGeom prst="rect">
                <a:avLst/>
              </a:prstGeom>
              <a:blipFill>
                <a:blip r:embed="rId2"/>
                <a:stretch>
                  <a:fillRect l="-1106" t="-11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77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7" y="457201"/>
            <a:ext cx="4733641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(1) - Graph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Example: For n=10: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1938992"/>
              </a:xfrm>
              <a:prstGeom prst="rect">
                <a:avLst/>
              </a:prstGeom>
              <a:blipFill>
                <a:blip r:embed="rId2"/>
                <a:stretch>
                  <a:fillRect l="-1106" t="-9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77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7" y="457201"/>
            <a:ext cx="4733641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(1) - Graph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Example: For n=10: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1938992"/>
              </a:xfrm>
              <a:prstGeom prst="rect">
                <a:avLst/>
              </a:prstGeom>
              <a:blipFill>
                <a:blip r:embed="rId2"/>
                <a:stretch>
                  <a:fillRect l="-1106" t="-9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קבוצה 2"/>
          <p:cNvGrpSpPr/>
          <p:nvPr/>
        </p:nvGrpSpPr>
        <p:grpSpPr>
          <a:xfrm>
            <a:off x="4322952" y="2241664"/>
            <a:ext cx="4363848" cy="3550234"/>
            <a:chOff x="3408552" y="3478170"/>
            <a:chExt cx="2958385" cy="2662864"/>
          </a:xfrm>
        </p:grpSpPr>
        <p:sp>
          <p:nvSpPr>
            <p:cNvPr id="25" name="משולש שווה-שוקיים 24"/>
            <p:cNvSpPr/>
            <p:nvPr/>
          </p:nvSpPr>
          <p:spPr>
            <a:xfrm>
              <a:off x="3508851" y="5158468"/>
              <a:ext cx="883920" cy="762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משולש שווה-שוקיים 22"/>
            <p:cNvSpPr/>
            <p:nvPr/>
          </p:nvSpPr>
          <p:spPr>
            <a:xfrm>
              <a:off x="4408597" y="5158468"/>
              <a:ext cx="883920" cy="762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משולש שווה-שוקיים 23"/>
            <p:cNvSpPr/>
            <p:nvPr/>
          </p:nvSpPr>
          <p:spPr>
            <a:xfrm>
              <a:off x="5292517" y="5158468"/>
              <a:ext cx="883920" cy="762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משולש שווה-שוקיים 32"/>
            <p:cNvSpPr/>
            <p:nvPr/>
          </p:nvSpPr>
          <p:spPr>
            <a:xfrm>
              <a:off x="3950811" y="4397260"/>
              <a:ext cx="883920" cy="762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משולש שווה-שוקיים 33"/>
            <p:cNvSpPr/>
            <p:nvPr/>
          </p:nvSpPr>
          <p:spPr>
            <a:xfrm>
              <a:off x="4834731" y="4397260"/>
              <a:ext cx="883920" cy="762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משולש שווה-שוקיים 41"/>
            <p:cNvSpPr/>
            <p:nvPr/>
          </p:nvSpPr>
          <p:spPr>
            <a:xfrm>
              <a:off x="4392771" y="3635260"/>
              <a:ext cx="883920" cy="762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אליפסה 42"/>
            <p:cNvSpPr/>
            <p:nvPr/>
          </p:nvSpPr>
          <p:spPr>
            <a:xfrm>
              <a:off x="4644231" y="3478170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אליפסה 44"/>
            <p:cNvSpPr/>
            <p:nvPr/>
          </p:nvSpPr>
          <p:spPr>
            <a:xfrm>
              <a:off x="4218097" y="4221728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אליפסה 45"/>
            <p:cNvSpPr/>
            <p:nvPr/>
          </p:nvSpPr>
          <p:spPr>
            <a:xfrm>
              <a:off x="5086191" y="4223623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אליפסה 46"/>
            <p:cNvSpPr/>
            <p:nvPr/>
          </p:nvSpPr>
          <p:spPr>
            <a:xfrm>
              <a:off x="4649054" y="4953000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אליפסה 47"/>
            <p:cNvSpPr/>
            <p:nvPr/>
          </p:nvSpPr>
          <p:spPr>
            <a:xfrm>
              <a:off x="5536064" y="4951897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אליפסה 48"/>
            <p:cNvSpPr/>
            <p:nvPr/>
          </p:nvSpPr>
          <p:spPr>
            <a:xfrm>
              <a:off x="3776137" y="4951897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אליפסה 25"/>
            <p:cNvSpPr/>
            <p:nvPr/>
          </p:nvSpPr>
          <p:spPr>
            <a:xfrm>
              <a:off x="5098927" y="5760034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אליפסה 26"/>
            <p:cNvSpPr/>
            <p:nvPr/>
          </p:nvSpPr>
          <p:spPr>
            <a:xfrm>
              <a:off x="5985937" y="5758931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אליפסה 27"/>
            <p:cNvSpPr/>
            <p:nvPr/>
          </p:nvSpPr>
          <p:spPr>
            <a:xfrm>
              <a:off x="4226010" y="5758931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אליפסה 28"/>
            <p:cNvSpPr/>
            <p:nvPr/>
          </p:nvSpPr>
          <p:spPr>
            <a:xfrm>
              <a:off x="3408552" y="5715000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89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Puzzle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מציין מיקום תוכן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5967526" cy="4470410"/>
          </a:xfrm>
        </p:spPr>
      </p:pic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133600" y="457201"/>
            <a:ext cx="54864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(2) - Neighbors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8" name="מחבר ישר 7"/>
          <p:cNvCxnSpPr>
            <a:stCxn id="17" idx="6"/>
            <a:endCxn id="13" idx="2"/>
          </p:cNvCxnSpPr>
          <p:nvPr/>
        </p:nvCxnSpPr>
        <p:spPr>
          <a:xfrm flipV="1">
            <a:off x="3925265" y="3193432"/>
            <a:ext cx="2245479" cy="9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ישר 8"/>
          <p:cNvCxnSpPr>
            <a:cxnSpLocks/>
          </p:cNvCxnSpPr>
          <p:nvPr/>
        </p:nvCxnSpPr>
        <p:spPr>
          <a:xfrm>
            <a:off x="3982630" y="2113274"/>
            <a:ext cx="2131239" cy="2113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/>
          <p:cNvCxnSpPr>
            <a:cxnSpLocks/>
          </p:cNvCxnSpPr>
          <p:nvPr/>
        </p:nvCxnSpPr>
        <p:spPr>
          <a:xfrm flipV="1">
            <a:off x="3982630" y="2228791"/>
            <a:ext cx="1885735" cy="22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אליפסה 10"/>
          <p:cNvSpPr/>
          <p:nvPr/>
        </p:nvSpPr>
        <p:spPr>
          <a:xfrm>
            <a:off x="4611065" y="2812432"/>
            <a:ext cx="7620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he-IL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5486400" y="1847791"/>
            <a:ext cx="838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lang="he-IL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6170744" y="2812432"/>
            <a:ext cx="781325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</a:t>
            </a:r>
            <a:endParaRPr lang="he-IL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5697130" y="3916964"/>
            <a:ext cx="770452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lang="he-IL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3731586" y="3955582"/>
            <a:ext cx="735531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lang="he-IL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אליפסה 15"/>
          <p:cNvSpPr/>
          <p:nvPr/>
        </p:nvSpPr>
        <p:spPr>
          <a:xfrm>
            <a:off x="3628917" y="1847791"/>
            <a:ext cx="838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  <a:endParaRPr lang="he-IL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אליפסה 16"/>
          <p:cNvSpPr/>
          <p:nvPr/>
        </p:nvSpPr>
        <p:spPr>
          <a:xfrm>
            <a:off x="3087065" y="2822037"/>
            <a:ext cx="8382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lang="he-IL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5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(3) - Sets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13627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8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(3) - Sets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132343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𝑎𝑙𝑖𝑔𝑛𝑒𝑑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𝑛𝑒𝑖𝑔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𝑏𝑜𝑟𝑠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1323439"/>
              </a:xfrm>
              <a:prstGeom prst="rect">
                <a:avLst/>
              </a:prstGeom>
              <a:blipFill>
                <a:blip r:embed="rId2"/>
                <a:stretch>
                  <a:fillRect l="-766" t="-9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505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(3) - Sets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19389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𝑎𝑙𝑖𝑔𝑛𝑒𝑑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𝑛𝑒𝑖𝑔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𝑏𝑜𝑟𝑠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𝑐𝑜𝑛𝑡𝑎𝑖𝑛𝑠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𝑒𝑐𝑘𝑒𝑟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𝑖𝑛𝑖𝑡𝑖𝑎𝑙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1938992"/>
              </a:xfrm>
              <a:prstGeom prst="rect">
                <a:avLst/>
              </a:prstGeom>
              <a:blipFill>
                <a:blip r:embed="rId2"/>
                <a:stretch>
                  <a:fillRect l="-766" t="-62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352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(3) - Sets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22713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𝑎𝑙𝑖𝑔𝑛𝑒𝑑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𝑛𝑒𝑖𝑔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𝑏𝑜𝑟𝑠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𝑐𝑜𝑛𝑡𝑎𝑖𝑛𝑠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𝑒𝑐𝑘𝑒𝑟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𝑖𝑛𝑖𝑡𝑖𝑎𝑙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𝑐𝑜𝑛𝑡𝑎𝑖𝑛𝑠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𝑒𝑐𝑘𝑒𝑟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𝑠𝑡𝑎𝑡𝑒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2271391"/>
              </a:xfrm>
              <a:prstGeom prst="rect">
                <a:avLst/>
              </a:prstGeom>
              <a:blipFill>
                <a:blip r:embed="rId2"/>
                <a:stretch>
                  <a:fillRect l="-766" t="-5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7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(3) - Sets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32193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𝑎𝑟𝑒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𝑎𝑙𝑖𝑔𝑛𝑒𝑑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𝑛𝑒𝑖𝑔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𝑏𝑜𝑟𝑠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𝑐𝑜𝑛𝑡𝑎𝑖𝑛𝑠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𝑒𝑐𝑘𝑒𝑟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𝑖𝑛𝑖𝑡𝑖𝑎𝑙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𝑐𝑜𝑛𝑡𝑎𝑖𝑛𝑠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𝑒𝑐𝑘𝑒𝑟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𝑓𝑖𝑛𝑎𝑙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𝑠𝑡𝑎𝑡𝑒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𝑖𝑛𝑖𝑡</m:t>
                        </m:r>
                      </m:sub>
                    </m:sSub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|−|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- 	Number of steps from initial state to final state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3219343"/>
              </a:xfrm>
              <a:prstGeom prst="rect">
                <a:avLst/>
              </a:prstGeom>
              <a:blipFill>
                <a:blip r:embed="rId2"/>
                <a:stretch>
                  <a:fillRect l="-851" t="-3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קבוצה 2"/>
          <p:cNvGrpSpPr/>
          <p:nvPr/>
        </p:nvGrpSpPr>
        <p:grpSpPr>
          <a:xfrm>
            <a:off x="3657600" y="4038600"/>
            <a:ext cx="3048000" cy="2362200"/>
            <a:chOff x="3657600" y="4038600"/>
            <a:chExt cx="3048000" cy="2362200"/>
          </a:xfrm>
        </p:grpSpPr>
        <p:sp>
          <p:nvSpPr>
            <p:cNvPr id="9" name="משולש שווה-שוקיים 8"/>
            <p:cNvSpPr/>
            <p:nvPr/>
          </p:nvSpPr>
          <p:spPr>
            <a:xfrm>
              <a:off x="3760937" y="5529176"/>
              <a:ext cx="910696" cy="6759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משולש שווה-שוקיים 9"/>
            <p:cNvSpPr/>
            <p:nvPr/>
          </p:nvSpPr>
          <p:spPr>
            <a:xfrm>
              <a:off x="4687938" y="5529176"/>
              <a:ext cx="910696" cy="6759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משולש שווה-שוקיים 10"/>
            <p:cNvSpPr/>
            <p:nvPr/>
          </p:nvSpPr>
          <p:spPr>
            <a:xfrm>
              <a:off x="5598634" y="5529176"/>
              <a:ext cx="910696" cy="6759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משולש שווה-שוקיים 11"/>
            <p:cNvSpPr/>
            <p:nvPr/>
          </p:nvSpPr>
          <p:spPr>
            <a:xfrm>
              <a:off x="4216285" y="4853916"/>
              <a:ext cx="910696" cy="6759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משולש שווה-שוקיים 12"/>
            <p:cNvSpPr/>
            <p:nvPr/>
          </p:nvSpPr>
          <p:spPr>
            <a:xfrm>
              <a:off x="5126981" y="4853916"/>
              <a:ext cx="910696" cy="6759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משולש שווה-שוקיים 13"/>
            <p:cNvSpPr/>
            <p:nvPr/>
          </p:nvSpPr>
          <p:spPr>
            <a:xfrm>
              <a:off x="4671633" y="4177953"/>
              <a:ext cx="910696" cy="67596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אליפסה 14"/>
            <p:cNvSpPr/>
            <p:nvPr/>
          </p:nvSpPr>
          <p:spPr>
            <a:xfrm>
              <a:off x="4930710" y="4038600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אליפסה 15"/>
            <p:cNvSpPr/>
            <p:nvPr/>
          </p:nvSpPr>
          <p:spPr>
            <a:xfrm>
              <a:off x="4491668" y="4698203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אליפסה 16"/>
            <p:cNvSpPr/>
            <p:nvPr/>
          </p:nvSpPr>
          <p:spPr>
            <a:xfrm>
              <a:off x="5386058" y="4699884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אליפסה 17"/>
            <p:cNvSpPr/>
            <p:nvPr/>
          </p:nvSpPr>
          <p:spPr>
            <a:xfrm>
              <a:off x="4935679" y="5346907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אליפסה 18"/>
            <p:cNvSpPr/>
            <p:nvPr/>
          </p:nvSpPr>
          <p:spPr>
            <a:xfrm>
              <a:off x="5849558" y="5345928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אליפסה 19"/>
            <p:cNvSpPr/>
            <p:nvPr/>
          </p:nvSpPr>
          <p:spPr>
            <a:xfrm>
              <a:off x="4036320" y="5345928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אליפסה 20"/>
            <p:cNvSpPr/>
            <p:nvPr/>
          </p:nvSpPr>
          <p:spPr>
            <a:xfrm>
              <a:off x="5399180" y="6062819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אליפסה 21"/>
            <p:cNvSpPr/>
            <p:nvPr/>
          </p:nvSpPr>
          <p:spPr>
            <a:xfrm>
              <a:off x="6313059" y="6061840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אליפסה 22"/>
            <p:cNvSpPr/>
            <p:nvPr/>
          </p:nvSpPr>
          <p:spPr>
            <a:xfrm>
              <a:off x="4499820" y="6061840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אליפסה 23"/>
            <p:cNvSpPr/>
            <p:nvPr/>
          </p:nvSpPr>
          <p:spPr>
            <a:xfrm>
              <a:off x="3657600" y="6022870"/>
              <a:ext cx="392541" cy="3379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871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(4) - Variables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e-I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7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(4) - Variables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227145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True if in phase p, vertices </a:t>
                </a:r>
                <a:r>
                  <a:rPr lang="en-US" sz="2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j, k are aligned neighbors, and k can be reached from I via j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2271456"/>
              </a:xfrm>
              <a:prstGeom prst="rect">
                <a:avLst/>
              </a:prstGeom>
              <a:blipFill>
                <a:blip r:embed="rId3"/>
                <a:stretch>
                  <a:fillRect l="-766" t="-16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285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(4) - Variables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260289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True if in phase p, vertices </a:t>
                </a:r>
                <a:r>
                  <a:rPr lang="en-US" sz="2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j, k are aligned neighbors, and k can be reached from I via j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True if vertex </a:t>
                </a:r>
                <a:r>
                  <a:rPr lang="en-US" sz="2000" dirty="0" err="1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has checker in phase p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he-I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2602892"/>
              </a:xfrm>
              <a:prstGeom prst="rect">
                <a:avLst/>
              </a:prstGeom>
              <a:blipFill>
                <a:blip r:embed="rId3"/>
                <a:stretch>
                  <a:fillRect l="-766" t="-1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6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כותרת 20"/>
          <p:cNvSpPr>
            <a:spLocks noGrp="1"/>
          </p:cNvSpPr>
          <p:nvPr>
            <p:ph type="ctrTitle"/>
          </p:nvPr>
        </p:nvSpPr>
        <p:spPr>
          <a:xfrm>
            <a:off x="1733812" y="2743200"/>
            <a:ext cx="6947127" cy="990600"/>
          </a:xfrm>
        </p:spPr>
        <p:txBody>
          <a:bodyPr>
            <a:normAutofit/>
          </a:bodyPr>
          <a:lstStyle/>
          <a:p>
            <a:pPr algn="ctr" rtl="0"/>
            <a:r>
              <a:rPr lang="en-US" sz="3600" b="1" dirty="0">
                <a:solidFill>
                  <a:srgbClr val="002060"/>
                </a:solidFill>
                <a:latin typeface="Century" panose="02040604050505020304" pitchFamily="18" charset="0"/>
              </a:rPr>
              <a:t>Constraints –Boolean Logic</a:t>
            </a:r>
            <a:endParaRPr lang="he-IL" sz="3600" b="1" dirty="0">
              <a:solidFill>
                <a:srgbClr val="002060"/>
              </a:solidFill>
              <a:latin typeface="Century" panose="02040604050505020304" pitchFamily="18" charset="0"/>
            </a:endParaRPr>
          </a:p>
        </p:txBody>
      </p:sp>
      <p:sp>
        <p:nvSpPr>
          <p:cNvPr id="23" name="מציין מיקום של תאריך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C7E-9297-4493-96D3-669653D376D0}" type="datetime3">
              <a:rPr lang="en-US" sz="1200" smtClean="0"/>
              <a:t>29 January 2017</a:t>
            </a:fld>
            <a:endParaRPr lang="en-US" sz="1200" dirty="0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Winter 2017</a:t>
            </a:r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562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(1)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000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2000" i="1" dirty="0">
              <a:effectLst/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effectLst/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46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562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(1)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303371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state: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phase (phase 1) we require all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have checker </a:t>
                </a:r>
              </a:p>
              <a:p>
                <a:endParaRPr lang="en-US" sz="20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he-IL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𝑖𝑛𝑖𝑡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∉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:endParaRPr lang="en-US" sz="20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3033716"/>
              </a:xfrm>
              <a:prstGeom prst="rect">
                <a:avLst/>
              </a:prstGeom>
              <a:blipFill>
                <a:blip r:embed="rId3"/>
                <a:stretch>
                  <a:fillRect l="-851" t="-10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048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562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(1)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47810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Initial state: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phase (phase 1) we require all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have checker </a:t>
                </a:r>
              </a:p>
              <a:p>
                <a:endParaRPr lang="en-US" sz="20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he-IL" sz="20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𝑖𝑛𝑖𝑡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∉</m:t>
                                  </m:r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:endParaRPr lang="en-US" sz="20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step: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each phase p, we perform only one step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𝑜𝑛𝑒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𝑠𝑡𝑒𝑝</m:t>
                          </m:r>
                        </m:sub>
                      </m:sSub>
                      <m:r>
                        <a:rPr lang="he-I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⋀"/>
                          <m:ctrlPr>
                            <a:rPr lang="he-I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e-I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⋁"/>
                                  <m:supHide m:val="on"/>
                                  <m:ctrlPr>
                                    <a:rPr lang="he-I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he-IL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˄</m:t>
                                      </m:r>
                                      <m:nary>
                                        <m:naryPr>
                                          <m:chr m:val="⋀"/>
                                          <m:supHide m:val="on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eqArr>
                                            <m:eqArr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)≠(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eqAr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¬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4781052"/>
              </a:xfrm>
              <a:prstGeom prst="rect">
                <a:avLst/>
              </a:prstGeom>
              <a:blipFill>
                <a:blip r:embed="rId3"/>
                <a:stretch>
                  <a:fillRect l="-851" t="-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234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(2)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0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(2)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40821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Legal step: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phase p there is at least one legal step</a:t>
                </a: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𝑙𝑒𝑔𝑎𝑙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⋀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⋁"/>
                                  <m:sup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)∈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˄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˄¬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˄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4082143"/>
              </a:xfrm>
              <a:prstGeom prst="rect">
                <a:avLst/>
              </a:prstGeom>
              <a:blipFill>
                <a:blip r:embed="rId3"/>
                <a:stretch>
                  <a:fillRect l="-851" t="-7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041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(3)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888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(3)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391216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Advancement: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phase p: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is a legal step from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k via j, then in the next state, vertex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 are empty and vertex k has checker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other vertices remain the same as in the previous state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𝑠𝑡𝑒𝑝𝑠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⋀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⋁"/>
                                  <m:sup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)∈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˄¬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˄¬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˄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˄</m:t>
                                          </m:r>
                                        </m:e>
                                        <m:e>
                                          <m:nary>
                                            <m:naryPr>
                                              <m:chr m:val="⋀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↔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eqAr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3912161"/>
              </a:xfrm>
              <a:prstGeom prst="rect">
                <a:avLst/>
              </a:prstGeom>
              <a:blipFill>
                <a:blip r:embed="rId3"/>
                <a:stretch>
                  <a:fillRect l="-851" t="-7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205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(4)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014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(4)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348999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state: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 is only one vertex among the n ones that has checker, all other vertices are empty, and we are in the last phase (T+1)</a:t>
                </a: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⋁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˄</m:t>
                              </m:r>
                              <m:nary>
                                <m:naryPr>
                                  <m:chr m:val="⋀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¬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3489994"/>
              </a:xfrm>
              <a:prstGeom prst="rect">
                <a:avLst/>
              </a:prstGeom>
              <a:blipFill>
                <a:blip r:embed="rId3"/>
                <a:stretch>
                  <a:fillRect l="-851" t="-8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377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Formula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72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b="50662"/>
          <a:stretch/>
        </p:blipFill>
        <p:spPr>
          <a:xfrm>
            <a:off x="982663" y="1828801"/>
            <a:ext cx="772430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45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Formula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30770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check the satisfiability of the formula: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446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Formula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307706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would like to check the satisfiability of the formula: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𝑖𝑛𝑖𝑡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𝑜𝑛𝑒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𝑙𝑒𝑔𝑎𝑙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𝑠𝑡𝑒𝑝𝑠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𝑓𝑖𝑛𝑎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3077061"/>
              </a:xfrm>
              <a:prstGeom prst="rect">
                <a:avLst/>
              </a:prstGeom>
              <a:blipFill>
                <a:blip r:embed="rId3"/>
                <a:stretch>
                  <a:fillRect l="-1277" t="-15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61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כותרת 20"/>
          <p:cNvSpPr>
            <a:spLocks noGrp="1"/>
          </p:cNvSpPr>
          <p:nvPr>
            <p:ph type="ctrTitle"/>
          </p:nvPr>
        </p:nvSpPr>
        <p:spPr>
          <a:xfrm>
            <a:off x="1733812" y="2209800"/>
            <a:ext cx="6947127" cy="1905001"/>
          </a:xfrm>
        </p:spPr>
        <p:txBody>
          <a:bodyPr>
            <a:normAutofit/>
          </a:bodyPr>
          <a:lstStyle/>
          <a:p>
            <a:pPr algn="ctr" rtl="0"/>
            <a:r>
              <a:rPr lang="en-US" sz="4800" b="1" dirty="0">
                <a:solidFill>
                  <a:srgbClr val="002060"/>
                </a:solidFill>
                <a:latin typeface="Century" panose="02040604050505020304" pitchFamily="18" charset="0"/>
              </a:rPr>
              <a:t>Logical Modeling</a:t>
            </a:r>
            <a:br>
              <a:rPr lang="en-US" sz="4800" b="1" dirty="0">
                <a:solidFill>
                  <a:srgbClr val="002060"/>
                </a:solidFill>
                <a:latin typeface="Century" panose="02040604050505020304" pitchFamily="18" charset="0"/>
              </a:rPr>
            </a:br>
            <a:r>
              <a:rPr lang="en-US" sz="4800" b="1" dirty="0">
                <a:solidFill>
                  <a:srgbClr val="002060"/>
                </a:solidFill>
                <a:latin typeface="Century" panose="02040604050505020304" pitchFamily="18" charset="0"/>
              </a:rPr>
              <a:t>Advanced Game</a:t>
            </a:r>
            <a:endParaRPr lang="he-IL" sz="4800" b="1" dirty="0">
              <a:solidFill>
                <a:srgbClr val="002060"/>
              </a:solidFill>
              <a:latin typeface="Century" panose="02040604050505020304" pitchFamily="18" charset="0"/>
            </a:endParaRPr>
          </a:p>
        </p:txBody>
      </p:sp>
      <p:sp>
        <p:nvSpPr>
          <p:cNvPr id="23" name="מציין מיקום של תאריך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C7E-9297-4493-96D3-669653D376D0}" type="datetime3">
              <a:rPr lang="en-US" sz="1200" smtClean="0"/>
              <a:t>29 January 2017</a:t>
            </a:fld>
            <a:endParaRPr lang="en-US" sz="1200" dirty="0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Winter 2017</a:t>
            </a:r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18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359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allow the player to set both the initial board and the final board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160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allow the player to set both the initial board and the final board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first 4 formulas remain the same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736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71628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allow the player to set both the initial board and the final board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first 4 formulas remain the same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change only the 5th formula: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25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1371600"/>
                <a:ext cx="7162800" cy="42957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allow the player to set both the initial board and the final board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first 4 formulas remain the same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change only the 5th formula: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he-I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𝑓𝑖𝑛𝑎𝑙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˄</m:t>
                          </m:r>
                          <m:nary>
                            <m:naryPr>
                              <m:chr m:val="⋀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∉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𝑓𝑖𝑛𝑎𝑙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¬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371600"/>
                <a:ext cx="7162800" cy="4295791"/>
              </a:xfrm>
              <a:prstGeom prst="rect">
                <a:avLst/>
              </a:prstGeom>
              <a:blipFill>
                <a:blip r:embed="rId3"/>
                <a:stretch>
                  <a:fillRect l="-766" t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07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כותרת 20"/>
          <p:cNvSpPr>
            <a:spLocks noGrp="1"/>
          </p:cNvSpPr>
          <p:nvPr>
            <p:ph type="ctrTitle"/>
          </p:nvPr>
        </p:nvSpPr>
        <p:spPr>
          <a:xfrm>
            <a:off x="1733812" y="2590800"/>
            <a:ext cx="6947127" cy="1143001"/>
          </a:xfrm>
        </p:spPr>
        <p:txBody>
          <a:bodyPr>
            <a:normAutofit/>
          </a:bodyPr>
          <a:lstStyle/>
          <a:p>
            <a:pPr algn="ctr" rtl="0"/>
            <a:r>
              <a:rPr lang="en-US" sz="4800" b="1" dirty="0">
                <a:solidFill>
                  <a:srgbClr val="002060"/>
                </a:solidFill>
                <a:latin typeface="Century" panose="02040604050505020304" pitchFamily="18" charset="0"/>
              </a:rPr>
              <a:t>Implementation</a:t>
            </a:r>
            <a:endParaRPr lang="he-IL" sz="4800" b="1" dirty="0">
              <a:solidFill>
                <a:srgbClr val="002060"/>
              </a:solidFill>
              <a:latin typeface="Century" panose="02040604050505020304" pitchFamily="18" charset="0"/>
            </a:endParaRPr>
          </a:p>
        </p:txBody>
      </p:sp>
      <p:sp>
        <p:nvSpPr>
          <p:cNvPr id="23" name="מציין מיקום של תאריך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8C7E-9297-4493-96D3-669653D376D0}" type="datetime3">
              <a:rPr lang="en-US" sz="1200" smtClean="0"/>
              <a:t>29 January 2017</a:t>
            </a:fld>
            <a:endParaRPr lang="en-US" sz="1200" dirty="0"/>
          </a:p>
        </p:txBody>
      </p:sp>
      <p:sp>
        <p:nvSpPr>
          <p:cNvPr id="24" name="מציין מיקום של כותרת תחתונה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Winter 2017</a:t>
            </a:r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11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0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1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3" name="מציין מיקום תוכן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81870"/>
              </p:ext>
            </p:extLst>
          </p:nvPr>
        </p:nvGraphicFramePr>
        <p:xfrm>
          <a:off x="982663" y="1697037"/>
          <a:ext cx="7704137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84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45835"/>
            <a:ext cx="1504950" cy="11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83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8" y="3905250"/>
            <a:ext cx="1276350" cy="1276350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45835"/>
            <a:ext cx="1504950" cy="1128713"/>
          </a:xfrm>
          <a:prstGeom prst="rect">
            <a:avLst/>
          </a:prstGeom>
        </p:spPr>
      </p:pic>
      <p:cxnSp>
        <p:nvCxnSpPr>
          <p:cNvPr id="14" name="מחבר חץ ישר 13"/>
          <p:cNvCxnSpPr>
            <a:cxnSpLocks/>
            <a:stCxn id="12" idx="2"/>
            <a:endCxn id="10" idx="0"/>
          </p:cNvCxnSpPr>
          <p:nvPr/>
        </p:nvCxnSpPr>
        <p:spPr>
          <a:xfrm flipH="1">
            <a:off x="5145883" y="3274548"/>
            <a:ext cx="1397792" cy="63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27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8" y="3905250"/>
            <a:ext cx="1276350" cy="1276350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45835"/>
            <a:ext cx="1504950" cy="1128713"/>
          </a:xfrm>
          <a:prstGeom prst="rect">
            <a:avLst/>
          </a:prstGeom>
        </p:spPr>
      </p:pic>
      <p:cxnSp>
        <p:nvCxnSpPr>
          <p:cNvPr id="13" name="מחבר חץ ישר 12"/>
          <p:cNvCxnSpPr>
            <a:cxnSpLocks/>
            <a:stCxn id="12" idx="2"/>
            <a:endCxn id="17" idx="0"/>
          </p:cNvCxnSpPr>
          <p:nvPr/>
        </p:nvCxnSpPr>
        <p:spPr>
          <a:xfrm>
            <a:off x="6543675" y="3274548"/>
            <a:ext cx="1288808" cy="74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cxnSpLocks/>
            <a:stCxn id="12" idx="2"/>
            <a:endCxn id="10" idx="0"/>
          </p:cNvCxnSpPr>
          <p:nvPr/>
        </p:nvCxnSpPr>
        <p:spPr>
          <a:xfrm flipH="1">
            <a:off x="5145883" y="3274548"/>
            <a:ext cx="1397792" cy="63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תמונה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88" y="4017645"/>
            <a:ext cx="1560990" cy="1128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2019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8" y="3905250"/>
            <a:ext cx="1276350" cy="127635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1" y="2264029"/>
            <a:ext cx="2393099" cy="103802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45835"/>
            <a:ext cx="1504950" cy="1128713"/>
          </a:xfrm>
          <a:prstGeom prst="rect">
            <a:avLst/>
          </a:prstGeom>
        </p:spPr>
      </p:pic>
      <p:cxnSp>
        <p:nvCxnSpPr>
          <p:cNvPr id="13" name="מחבר חץ ישר 12"/>
          <p:cNvCxnSpPr>
            <a:cxnSpLocks/>
            <a:stCxn id="12" idx="2"/>
            <a:endCxn id="17" idx="0"/>
          </p:cNvCxnSpPr>
          <p:nvPr/>
        </p:nvCxnSpPr>
        <p:spPr>
          <a:xfrm>
            <a:off x="6543675" y="3274548"/>
            <a:ext cx="1288808" cy="74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cxnSpLocks/>
            <a:stCxn id="12" idx="2"/>
            <a:endCxn id="10" idx="0"/>
          </p:cNvCxnSpPr>
          <p:nvPr/>
        </p:nvCxnSpPr>
        <p:spPr>
          <a:xfrm flipH="1">
            <a:off x="5145883" y="3274548"/>
            <a:ext cx="1397792" cy="63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תמונה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88" y="4017645"/>
            <a:ext cx="1560990" cy="1128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698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08" y="3905250"/>
            <a:ext cx="1276350" cy="127635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01" y="2264029"/>
            <a:ext cx="2393099" cy="103802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145835"/>
            <a:ext cx="1504950" cy="1128713"/>
          </a:xfrm>
          <a:prstGeom prst="rect">
            <a:avLst/>
          </a:prstGeom>
        </p:spPr>
      </p:pic>
      <p:cxnSp>
        <p:nvCxnSpPr>
          <p:cNvPr id="13" name="מחבר חץ ישר 12"/>
          <p:cNvCxnSpPr>
            <a:cxnSpLocks/>
            <a:stCxn id="12" idx="2"/>
            <a:endCxn id="17" idx="0"/>
          </p:cNvCxnSpPr>
          <p:nvPr/>
        </p:nvCxnSpPr>
        <p:spPr>
          <a:xfrm>
            <a:off x="6543675" y="3274548"/>
            <a:ext cx="1288808" cy="74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cxnSpLocks/>
            <a:stCxn id="12" idx="2"/>
            <a:endCxn id="10" idx="0"/>
          </p:cNvCxnSpPr>
          <p:nvPr/>
        </p:nvCxnSpPr>
        <p:spPr>
          <a:xfrm flipH="1">
            <a:off x="5145883" y="3274548"/>
            <a:ext cx="1397792" cy="63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18062" y="4049703"/>
            <a:ext cx="155373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2400" dirty="0" err="1">
                <a:latin typeface="+mj-lt"/>
                <a:cs typeface="+mj-cs"/>
              </a:rPr>
              <a:t>Pycosat</a:t>
            </a:r>
            <a:endParaRPr lang="he-IL" sz="2400" dirty="0">
              <a:latin typeface="+mj-lt"/>
              <a:cs typeface="+mj-cs"/>
            </a:endParaRPr>
          </a:p>
        </p:txBody>
      </p:sp>
      <p:cxnSp>
        <p:nvCxnSpPr>
          <p:cNvPr id="16" name="מחבר חץ ישר 15"/>
          <p:cNvCxnSpPr>
            <a:stCxn id="11" idx="2"/>
            <a:endCxn id="15" idx="0"/>
          </p:cNvCxnSpPr>
          <p:nvPr/>
        </p:nvCxnSpPr>
        <p:spPr>
          <a:xfrm>
            <a:off x="2080051" y="3302058"/>
            <a:ext cx="114880" cy="74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תמונה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88" y="4017645"/>
            <a:ext cx="1560990" cy="1128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8869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 dirty="0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900621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 flipH="1">
            <a:off x="5053475" y="1740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7675" y="2124670"/>
            <a:ext cx="19812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67084" y="1810938"/>
            <a:ext cx="6383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board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488686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 flipH="1">
            <a:off x="5053475" y="1740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7675" y="2124670"/>
            <a:ext cx="19812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67084" y="1810938"/>
            <a:ext cx="6383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board</a:t>
            </a:r>
            <a:endParaRPr lang="he-IL" b="1" dirty="0"/>
          </a:p>
        </p:txBody>
      </p:sp>
      <p:cxnSp>
        <p:nvCxnSpPr>
          <p:cNvPr id="15" name="מחבר חץ ישר 14"/>
          <p:cNvCxnSpPr>
            <a:cxnSpLocks/>
          </p:cNvCxnSpPr>
          <p:nvPr/>
        </p:nvCxnSpPr>
        <p:spPr>
          <a:xfrm flipH="1">
            <a:off x="5326404" y="2418558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675" y="2753811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921286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 flipH="1">
            <a:off x="5053475" y="1740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7675" y="2124670"/>
            <a:ext cx="19812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67084" y="1810938"/>
            <a:ext cx="6383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board</a:t>
            </a:r>
            <a:endParaRPr lang="he-IL" b="1" dirty="0"/>
          </a:p>
        </p:txBody>
      </p:sp>
      <p:cxnSp>
        <p:nvCxnSpPr>
          <p:cNvPr id="15" name="מחבר חץ ישר 14"/>
          <p:cNvCxnSpPr>
            <a:cxnSpLocks/>
          </p:cNvCxnSpPr>
          <p:nvPr/>
        </p:nvCxnSpPr>
        <p:spPr>
          <a:xfrm flipH="1">
            <a:off x="5326404" y="2418558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675" y="2753811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17" name="מחבר חץ ישר 16"/>
          <p:cNvCxnSpPr>
            <a:cxnSpLocks/>
          </p:cNvCxnSpPr>
          <p:nvPr/>
        </p:nvCxnSpPr>
        <p:spPr>
          <a:xfrm flipH="1">
            <a:off x="5357248" y="3070519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7675" y="341206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Boolean Logic Formula   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955091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 flipH="1">
            <a:off x="5053475" y="1740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7675" y="2124670"/>
            <a:ext cx="19812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67084" y="1810938"/>
            <a:ext cx="6383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board</a:t>
            </a:r>
            <a:endParaRPr lang="he-IL" b="1" dirty="0"/>
          </a:p>
        </p:txBody>
      </p:sp>
      <p:cxnSp>
        <p:nvCxnSpPr>
          <p:cNvPr id="15" name="מחבר חץ ישר 14"/>
          <p:cNvCxnSpPr>
            <a:cxnSpLocks/>
          </p:cNvCxnSpPr>
          <p:nvPr/>
        </p:nvCxnSpPr>
        <p:spPr>
          <a:xfrm flipH="1">
            <a:off x="5326404" y="2418558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675" y="2753811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17" name="מחבר חץ ישר 16"/>
          <p:cNvCxnSpPr>
            <a:cxnSpLocks/>
          </p:cNvCxnSpPr>
          <p:nvPr/>
        </p:nvCxnSpPr>
        <p:spPr>
          <a:xfrm flipH="1">
            <a:off x="5357248" y="3070519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7675" y="341206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Boolean Logic Formula   </a:t>
            </a:r>
            <a:endParaRPr lang="he-IL" sz="1400" dirty="0"/>
          </a:p>
        </p:txBody>
      </p:sp>
      <p:cxnSp>
        <p:nvCxnSpPr>
          <p:cNvPr id="19" name="מחבר חץ ישר 18"/>
          <p:cNvCxnSpPr>
            <a:cxnSpLocks/>
          </p:cNvCxnSpPr>
          <p:nvPr/>
        </p:nvCxnSpPr>
        <p:spPr>
          <a:xfrm flipH="1">
            <a:off x="5358275" y="37218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7675" y="4090984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6645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3" name="מציין מיקום תוכן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000759"/>
              </p:ext>
            </p:extLst>
          </p:nvPr>
        </p:nvGraphicFramePr>
        <p:xfrm>
          <a:off x="982663" y="1828800"/>
          <a:ext cx="7704137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3305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 flipH="1">
            <a:off x="5053475" y="1740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7675" y="2124670"/>
            <a:ext cx="19812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67084" y="1810938"/>
            <a:ext cx="6383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board</a:t>
            </a:r>
            <a:endParaRPr lang="he-IL" b="1" dirty="0"/>
          </a:p>
        </p:txBody>
      </p:sp>
      <p:cxnSp>
        <p:nvCxnSpPr>
          <p:cNvPr id="15" name="מחבר חץ ישר 14"/>
          <p:cNvCxnSpPr>
            <a:cxnSpLocks/>
          </p:cNvCxnSpPr>
          <p:nvPr/>
        </p:nvCxnSpPr>
        <p:spPr>
          <a:xfrm flipH="1">
            <a:off x="5326404" y="2418558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675" y="2753811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17" name="מחבר חץ ישר 16"/>
          <p:cNvCxnSpPr>
            <a:cxnSpLocks/>
          </p:cNvCxnSpPr>
          <p:nvPr/>
        </p:nvCxnSpPr>
        <p:spPr>
          <a:xfrm flipH="1">
            <a:off x="5357248" y="3070519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7675" y="341206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Boolean Logic Formula   </a:t>
            </a:r>
            <a:endParaRPr lang="he-IL" sz="1400" dirty="0"/>
          </a:p>
        </p:txBody>
      </p:sp>
      <p:cxnSp>
        <p:nvCxnSpPr>
          <p:cNvPr id="19" name="מחבר חץ ישר 18"/>
          <p:cNvCxnSpPr>
            <a:cxnSpLocks/>
          </p:cNvCxnSpPr>
          <p:nvPr/>
        </p:nvCxnSpPr>
        <p:spPr>
          <a:xfrm flipH="1">
            <a:off x="5358275" y="37218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7675" y="4090984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cxnSp>
        <p:nvCxnSpPr>
          <p:cNvPr id="22" name="מחבר חץ ישר 21"/>
          <p:cNvCxnSpPr>
            <a:cxnSpLocks/>
          </p:cNvCxnSpPr>
          <p:nvPr/>
        </p:nvCxnSpPr>
        <p:spPr>
          <a:xfrm flipH="1">
            <a:off x="5358275" y="4407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67675" y="478869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CNF Formula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32116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 flipH="1">
            <a:off x="5053475" y="1740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7675" y="2124670"/>
            <a:ext cx="19812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67084" y="1810938"/>
            <a:ext cx="6383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board</a:t>
            </a:r>
            <a:endParaRPr lang="he-IL" b="1" dirty="0"/>
          </a:p>
        </p:txBody>
      </p:sp>
      <p:cxnSp>
        <p:nvCxnSpPr>
          <p:cNvPr id="15" name="מחבר חץ ישר 14"/>
          <p:cNvCxnSpPr>
            <a:cxnSpLocks/>
          </p:cNvCxnSpPr>
          <p:nvPr/>
        </p:nvCxnSpPr>
        <p:spPr>
          <a:xfrm flipH="1">
            <a:off x="5326404" y="2418558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675" y="2753811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17" name="מחבר חץ ישר 16"/>
          <p:cNvCxnSpPr>
            <a:cxnSpLocks/>
          </p:cNvCxnSpPr>
          <p:nvPr/>
        </p:nvCxnSpPr>
        <p:spPr>
          <a:xfrm flipH="1">
            <a:off x="5357248" y="3070519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7675" y="341206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Boolean Logic Formula   </a:t>
            </a:r>
            <a:endParaRPr lang="he-IL" sz="1400" dirty="0"/>
          </a:p>
        </p:txBody>
      </p:sp>
      <p:cxnSp>
        <p:nvCxnSpPr>
          <p:cNvPr id="19" name="מחבר חץ ישר 18"/>
          <p:cNvCxnSpPr>
            <a:cxnSpLocks/>
          </p:cNvCxnSpPr>
          <p:nvPr/>
        </p:nvCxnSpPr>
        <p:spPr>
          <a:xfrm flipH="1">
            <a:off x="5358275" y="37218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7675" y="4090984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cxnSp>
        <p:nvCxnSpPr>
          <p:cNvPr id="22" name="מחבר חץ ישר 21"/>
          <p:cNvCxnSpPr>
            <a:cxnSpLocks/>
          </p:cNvCxnSpPr>
          <p:nvPr/>
        </p:nvCxnSpPr>
        <p:spPr>
          <a:xfrm flipH="1">
            <a:off x="5358275" y="4407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67675" y="478869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CNF Formula</a:t>
            </a:r>
            <a:endParaRPr lang="he-IL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67675" y="5474492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SAT Solver</a:t>
            </a:r>
            <a:endParaRPr lang="he-IL" sz="1400" dirty="0"/>
          </a:p>
        </p:txBody>
      </p:sp>
      <p:cxnSp>
        <p:nvCxnSpPr>
          <p:cNvPr id="25" name="מחבר חץ ישר 24"/>
          <p:cNvCxnSpPr>
            <a:cxnSpLocks/>
          </p:cNvCxnSpPr>
          <p:nvPr/>
        </p:nvCxnSpPr>
        <p:spPr>
          <a:xfrm flipH="1">
            <a:off x="5357248" y="50934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98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 flipH="1">
            <a:off x="5053475" y="1740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7675" y="2124670"/>
            <a:ext cx="19812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67084" y="1810938"/>
            <a:ext cx="6383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board</a:t>
            </a:r>
            <a:endParaRPr lang="he-IL" b="1" dirty="0"/>
          </a:p>
        </p:txBody>
      </p:sp>
      <p:cxnSp>
        <p:nvCxnSpPr>
          <p:cNvPr id="15" name="מחבר חץ ישר 14"/>
          <p:cNvCxnSpPr>
            <a:cxnSpLocks/>
          </p:cNvCxnSpPr>
          <p:nvPr/>
        </p:nvCxnSpPr>
        <p:spPr>
          <a:xfrm flipH="1">
            <a:off x="5326404" y="2418558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675" y="2753811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17" name="מחבר חץ ישר 16"/>
          <p:cNvCxnSpPr>
            <a:cxnSpLocks/>
          </p:cNvCxnSpPr>
          <p:nvPr/>
        </p:nvCxnSpPr>
        <p:spPr>
          <a:xfrm flipH="1">
            <a:off x="5357248" y="3070519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7675" y="341206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Boolean Logic Formula   </a:t>
            </a:r>
            <a:endParaRPr lang="he-IL" sz="1400" dirty="0"/>
          </a:p>
        </p:txBody>
      </p:sp>
      <p:cxnSp>
        <p:nvCxnSpPr>
          <p:cNvPr id="19" name="מחבר חץ ישר 18"/>
          <p:cNvCxnSpPr>
            <a:cxnSpLocks/>
          </p:cNvCxnSpPr>
          <p:nvPr/>
        </p:nvCxnSpPr>
        <p:spPr>
          <a:xfrm flipH="1">
            <a:off x="5358275" y="37218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7675" y="4090984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cxnSp>
        <p:nvCxnSpPr>
          <p:cNvPr id="22" name="מחבר חץ ישר 21"/>
          <p:cNvCxnSpPr>
            <a:cxnSpLocks/>
          </p:cNvCxnSpPr>
          <p:nvPr/>
        </p:nvCxnSpPr>
        <p:spPr>
          <a:xfrm flipH="1">
            <a:off x="5358275" y="4407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67675" y="478869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CNF Formula</a:t>
            </a:r>
            <a:endParaRPr lang="he-IL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67675" y="5474492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SAT Solver</a:t>
            </a:r>
            <a:endParaRPr lang="he-IL" sz="1400" dirty="0"/>
          </a:p>
        </p:txBody>
      </p:sp>
      <p:cxnSp>
        <p:nvCxnSpPr>
          <p:cNvPr id="25" name="מחבר חץ ישר 24"/>
          <p:cNvCxnSpPr>
            <a:cxnSpLocks/>
          </p:cNvCxnSpPr>
          <p:nvPr/>
        </p:nvCxnSpPr>
        <p:spPr>
          <a:xfrm flipH="1">
            <a:off x="5357248" y="50934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300875" y="227409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cxnSpLocks/>
            <a:stCxn id="24" idx="1"/>
          </p:cNvCxnSpPr>
          <p:nvPr/>
        </p:nvCxnSpPr>
        <p:spPr>
          <a:xfrm flipH="1" flipV="1">
            <a:off x="3300875" y="5626892"/>
            <a:ext cx="1066800" cy="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V="1">
            <a:off x="3300875" y="2274092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54620" y="3568003"/>
            <a:ext cx="67005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Result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9311114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 flipH="1">
            <a:off x="5053475" y="1740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7675" y="2124670"/>
            <a:ext cx="19812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67084" y="1810938"/>
            <a:ext cx="6383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board</a:t>
            </a:r>
            <a:endParaRPr lang="he-IL" b="1" dirty="0"/>
          </a:p>
        </p:txBody>
      </p:sp>
      <p:cxnSp>
        <p:nvCxnSpPr>
          <p:cNvPr id="15" name="מחבר חץ ישר 14"/>
          <p:cNvCxnSpPr>
            <a:cxnSpLocks/>
          </p:cNvCxnSpPr>
          <p:nvPr/>
        </p:nvCxnSpPr>
        <p:spPr>
          <a:xfrm flipH="1">
            <a:off x="5326404" y="2418558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675" y="2753811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17" name="מחבר חץ ישר 16"/>
          <p:cNvCxnSpPr>
            <a:cxnSpLocks/>
          </p:cNvCxnSpPr>
          <p:nvPr/>
        </p:nvCxnSpPr>
        <p:spPr>
          <a:xfrm flipH="1">
            <a:off x="5357248" y="3070519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7675" y="341206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Boolean Logic Formula   </a:t>
            </a:r>
            <a:endParaRPr lang="he-IL" sz="1400" dirty="0"/>
          </a:p>
        </p:txBody>
      </p:sp>
      <p:cxnSp>
        <p:nvCxnSpPr>
          <p:cNvPr id="19" name="מחבר חץ ישר 18"/>
          <p:cNvCxnSpPr>
            <a:cxnSpLocks/>
          </p:cNvCxnSpPr>
          <p:nvPr/>
        </p:nvCxnSpPr>
        <p:spPr>
          <a:xfrm flipH="1">
            <a:off x="5358275" y="37218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7675" y="4090984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cxnSp>
        <p:nvCxnSpPr>
          <p:cNvPr id="22" name="מחבר חץ ישר 21"/>
          <p:cNvCxnSpPr>
            <a:cxnSpLocks/>
          </p:cNvCxnSpPr>
          <p:nvPr/>
        </p:nvCxnSpPr>
        <p:spPr>
          <a:xfrm flipH="1">
            <a:off x="5358275" y="4407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67675" y="478869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CNF Formula</a:t>
            </a:r>
            <a:endParaRPr lang="he-IL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67675" y="5474492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SAT Solver</a:t>
            </a:r>
            <a:endParaRPr lang="he-IL" sz="1400" dirty="0"/>
          </a:p>
        </p:txBody>
      </p:sp>
      <p:cxnSp>
        <p:nvCxnSpPr>
          <p:cNvPr id="25" name="מחבר חץ ישר 24"/>
          <p:cNvCxnSpPr>
            <a:cxnSpLocks/>
          </p:cNvCxnSpPr>
          <p:nvPr/>
        </p:nvCxnSpPr>
        <p:spPr>
          <a:xfrm flipH="1">
            <a:off x="5357248" y="50934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300875" y="227409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cxnSpLocks/>
            <a:stCxn id="24" idx="1"/>
          </p:cNvCxnSpPr>
          <p:nvPr/>
        </p:nvCxnSpPr>
        <p:spPr>
          <a:xfrm flipH="1" flipV="1">
            <a:off x="3300875" y="5626892"/>
            <a:ext cx="1066800" cy="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V="1">
            <a:off x="3300875" y="2274092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54620" y="3568003"/>
            <a:ext cx="67005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Result</a:t>
            </a:r>
            <a:endParaRPr lang="he-IL" b="1" dirty="0"/>
          </a:p>
        </p:txBody>
      </p:sp>
      <p:cxnSp>
        <p:nvCxnSpPr>
          <p:cNvPr id="37" name="מחבר חץ ישר 36"/>
          <p:cNvCxnSpPr>
            <a:cxnSpLocks/>
            <a:endCxn id="43" idx="3"/>
          </p:cNvCxnSpPr>
          <p:nvPr/>
        </p:nvCxnSpPr>
        <p:spPr>
          <a:xfrm flipH="1" flipV="1">
            <a:off x="3200400" y="2121692"/>
            <a:ext cx="1167276" cy="4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19200" y="1969292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SolutionForm</a:t>
            </a:r>
            <a:endParaRPr lang="he-IL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1890115"/>
            <a:ext cx="55335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Path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26264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7675" y="1435893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cxnSp>
        <p:nvCxnSpPr>
          <p:cNvPr id="8" name="מחבר חץ ישר 7"/>
          <p:cNvCxnSpPr>
            <a:cxnSpLocks/>
          </p:cNvCxnSpPr>
          <p:nvPr/>
        </p:nvCxnSpPr>
        <p:spPr>
          <a:xfrm flipH="1">
            <a:off x="5053475" y="1740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/>
          <p:cNvCxnSpPr>
            <a:cxnSpLocks/>
          </p:cNvCxnSpPr>
          <p:nvPr/>
        </p:nvCxnSpPr>
        <p:spPr>
          <a:xfrm flipV="1">
            <a:off x="5663075" y="1740693"/>
            <a:ext cx="1" cy="34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7675" y="2124670"/>
            <a:ext cx="19812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67084" y="1810938"/>
            <a:ext cx="63831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board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63075" y="1813915"/>
            <a:ext cx="91884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“UNSAT”</a:t>
            </a:r>
            <a:endParaRPr lang="he-IL" b="1" dirty="0"/>
          </a:p>
        </p:txBody>
      </p:sp>
      <p:cxnSp>
        <p:nvCxnSpPr>
          <p:cNvPr id="15" name="מחבר חץ ישר 14"/>
          <p:cNvCxnSpPr>
            <a:cxnSpLocks/>
          </p:cNvCxnSpPr>
          <p:nvPr/>
        </p:nvCxnSpPr>
        <p:spPr>
          <a:xfrm flipH="1">
            <a:off x="5326404" y="2418558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675" y="2753811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17" name="מחבר חץ ישר 16"/>
          <p:cNvCxnSpPr>
            <a:cxnSpLocks/>
          </p:cNvCxnSpPr>
          <p:nvPr/>
        </p:nvCxnSpPr>
        <p:spPr>
          <a:xfrm flipH="1">
            <a:off x="5357248" y="3070519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7675" y="341206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Boolean Logic Formula   </a:t>
            </a:r>
            <a:endParaRPr lang="he-IL" sz="1400" dirty="0"/>
          </a:p>
        </p:txBody>
      </p:sp>
      <p:cxnSp>
        <p:nvCxnSpPr>
          <p:cNvPr id="19" name="מחבר חץ ישר 18"/>
          <p:cNvCxnSpPr>
            <a:cxnSpLocks/>
          </p:cNvCxnSpPr>
          <p:nvPr/>
        </p:nvCxnSpPr>
        <p:spPr>
          <a:xfrm flipH="1">
            <a:off x="5358275" y="37218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7675" y="4090984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cxnSp>
        <p:nvCxnSpPr>
          <p:cNvPr id="22" name="מחבר חץ ישר 21"/>
          <p:cNvCxnSpPr>
            <a:cxnSpLocks/>
          </p:cNvCxnSpPr>
          <p:nvPr/>
        </p:nvCxnSpPr>
        <p:spPr>
          <a:xfrm flipH="1">
            <a:off x="5358275" y="44076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67675" y="4788692"/>
            <a:ext cx="1981200" cy="3167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CNF Formula</a:t>
            </a:r>
            <a:endParaRPr lang="he-IL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367675" y="5474492"/>
            <a:ext cx="1981200" cy="3167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SAT Solver</a:t>
            </a:r>
            <a:endParaRPr lang="he-IL" sz="1400" dirty="0"/>
          </a:p>
        </p:txBody>
      </p:sp>
      <p:cxnSp>
        <p:nvCxnSpPr>
          <p:cNvPr id="25" name="מחבר חץ ישר 24"/>
          <p:cNvCxnSpPr>
            <a:cxnSpLocks/>
          </p:cNvCxnSpPr>
          <p:nvPr/>
        </p:nvCxnSpPr>
        <p:spPr>
          <a:xfrm flipH="1">
            <a:off x="5357248" y="5093492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/>
          <p:cNvCxnSpPr/>
          <p:nvPr/>
        </p:nvCxnSpPr>
        <p:spPr>
          <a:xfrm>
            <a:off x="3300875" y="227409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/>
          <p:cNvCxnSpPr>
            <a:cxnSpLocks/>
            <a:stCxn id="24" idx="1"/>
          </p:cNvCxnSpPr>
          <p:nvPr/>
        </p:nvCxnSpPr>
        <p:spPr>
          <a:xfrm flipH="1" flipV="1">
            <a:off x="3300875" y="5626892"/>
            <a:ext cx="1066800" cy="59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/>
          <p:cNvCxnSpPr>
            <a:cxnSpLocks/>
          </p:cNvCxnSpPr>
          <p:nvPr/>
        </p:nvCxnSpPr>
        <p:spPr>
          <a:xfrm flipV="1">
            <a:off x="3300875" y="2274092"/>
            <a:ext cx="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54620" y="3568003"/>
            <a:ext cx="67005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Result</a:t>
            </a:r>
            <a:endParaRPr lang="he-IL" b="1" dirty="0"/>
          </a:p>
        </p:txBody>
      </p:sp>
      <p:cxnSp>
        <p:nvCxnSpPr>
          <p:cNvPr id="37" name="מחבר חץ ישר 36"/>
          <p:cNvCxnSpPr>
            <a:cxnSpLocks/>
            <a:endCxn id="43" idx="3"/>
          </p:cNvCxnSpPr>
          <p:nvPr/>
        </p:nvCxnSpPr>
        <p:spPr>
          <a:xfrm flipH="1" flipV="1">
            <a:off x="3200400" y="2121692"/>
            <a:ext cx="1167276" cy="4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19200" y="1969292"/>
            <a:ext cx="19812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SolutionForm</a:t>
            </a:r>
            <a:endParaRPr lang="he-IL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352800" y="1890115"/>
            <a:ext cx="55335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/>
              <a:t>Path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98526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40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2" name="מלבן: פינות מעוגלות 61"/>
          <p:cNvSpPr/>
          <p:nvPr/>
        </p:nvSpPr>
        <p:spPr>
          <a:xfrm>
            <a:off x="2590800" y="1222177"/>
            <a:ext cx="41148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2847934" y="1603177"/>
            <a:ext cx="11906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1283" y="1603177"/>
            <a:ext cx="11906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ResultsForm</a:t>
            </a:r>
            <a:endParaRPr lang="he-IL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4635" y="1603177"/>
            <a:ext cx="7461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219200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OriginalIQTesterApp</a:t>
            </a:r>
            <a:endParaRPr lang="he-IL" sz="1400" b="1" dirty="0"/>
          </a:p>
        </p:txBody>
      </p:sp>
    </p:spTree>
    <p:extLst>
      <p:ext uri="{BB962C8B-B14F-4D97-AF65-F5344CB8AC3E}">
        <p14:creationId xmlns:p14="http://schemas.microsoft.com/office/powerpoint/2010/main" val="3419143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2" name="מלבן: פינות מעוגלות 61"/>
          <p:cNvSpPr/>
          <p:nvPr/>
        </p:nvSpPr>
        <p:spPr>
          <a:xfrm>
            <a:off x="2590800" y="1222177"/>
            <a:ext cx="41148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2847934" y="1603177"/>
            <a:ext cx="11906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1283" y="1603177"/>
            <a:ext cx="11906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ResultsForm</a:t>
            </a:r>
            <a:endParaRPr lang="he-IL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4635" y="1603177"/>
            <a:ext cx="7461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219200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OriginalIQTesterApp</a:t>
            </a:r>
            <a:endParaRPr lang="he-IL" sz="1400" b="1" dirty="0"/>
          </a:p>
        </p:txBody>
      </p:sp>
      <p:sp>
        <p:nvSpPr>
          <p:cNvPr id="11" name="מלבן: פינות מעוגלות 10"/>
          <p:cNvSpPr/>
          <p:nvPr/>
        </p:nvSpPr>
        <p:spPr>
          <a:xfrm>
            <a:off x="3351773" y="2401920"/>
            <a:ext cx="2590800" cy="8411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688557" y="2426226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OriginalIQTesterLogic</a:t>
            </a:r>
            <a:endParaRPr lang="he-IL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7109" y="2804249"/>
            <a:ext cx="156012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cxnSp>
        <p:nvCxnSpPr>
          <p:cNvPr id="14" name="מחבר חץ ישר 13"/>
          <p:cNvCxnSpPr>
            <a:cxnSpLocks/>
            <a:stCxn id="62" idx="2"/>
            <a:endCxn id="11" idx="0"/>
          </p:cNvCxnSpPr>
          <p:nvPr/>
        </p:nvCxnSpPr>
        <p:spPr>
          <a:xfrm flipH="1">
            <a:off x="4647173" y="2060377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55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2" name="מלבן: פינות מעוגלות 61"/>
          <p:cNvSpPr/>
          <p:nvPr/>
        </p:nvSpPr>
        <p:spPr>
          <a:xfrm>
            <a:off x="2590800" y="1222177"/>
            <a:ext cx="41148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2847934" y="1603177"/>
            <a:ext cx="11906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1283" y="1603177"/>
            <a:ext cx="11906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ResultsForm</a:t>
            </a:r>
            <a:endParaRPr lang="he-IL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4635" y="1603177"/>
            <a:ext cx="7461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219200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OriginalIQTesterApp</a:t>
            </a:r>
            <a:endParaRPr lang="he-IL" sz="1400" b="1" dirty="0"/>
          </a:p>
        </p:txBody>
      </p:sp>
      <p:sp>
        <p:nvSpPr>
          <p:cNvPr id="11" name="מלבן: פינות מעוגלות 10"/>
          <p:cNvSpPr/>
          <p:nvPr/>
        </p:nvSpPr>
        <p:spPr>
          <a:xfrm>
            <a:off x="3351773" y="2401920"/>
            <a:ext cx="2590800" cy="8411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688557" y="2426226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OriginalIQTesterLogic</a:t>
            </a:r>
            <a:endParaRPr lang="he-IL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7109" y="2804249"/>
            <a:ext cx="156012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cxnSp>
        <p:nvCxnSpPr>
          <p:cNvPr id="14" name="מחבר חץ ישר 13"/>
          <p:cNvCxnSpPr>
            <a:cxnSpLocks/>
            <a:stCxn id="62" idx="2"/>
            <a:endCxn id="11" idx="0"/>
          </p:cNvCxnSpPr>
          <p:nvPr/>
        </p:nvCxnSpPr>
        <p:spPr>
          <a:xfrm flipH="1">
            <a:off x="4647173" y="2060377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: פינות מעוגלות 14"/>
          <p:cNvSpPr/>
          <p:nvPr/>
        </p:nvSpPr>
        <p:spPr>
          <a:xfrm>
            <a:off x="2780273" y="3515753"/>
            <a:ext cx="3733800" cy="24429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075673" y="3505200"/>
            <a:ext cx="11430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Logic</a:t>
            </a:r>
            <a:endParaRPr lang="he-IL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48372" y="3883223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48372" y="44196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Tsietin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8372" y="49530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ExpressionTree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8371" y="5492487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Tree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85273" y="4419600"/>
            <a:ext cx="12954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Variable</a:t>
            </a:r>
            <a:endParaRPr lang="he-IL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9518" y="3868967"/>
            <a:ext cx="160717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23" name="מחבר חץ ישר 22"/>
          <p:cNvCxnSpPr>
            <a:cxnSpLocks/>
            <a:stCxn id="11" idx="2"/>
            <a:endCxn id="16" idx="0"/>
          </p:cNvCxnSpPr>
          <p:nvPr/>
        </p:nvCxnSpPr>
        <p:spPr>
          <a:xfrm>
            <a:off x="4647173" y="3243097"/>
            <a:ext cx="0" cy="262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</p:cNvCxnSpPr>
          <p:nvPr/>
        </p:nvCxnSpPr>
        <p:spPr>
          <a:xfrm>
            <a:off x="3581400" y="4191000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cxnSpLocks/>
            <a:stCxn id="18" idx="2"/>
            <a:endCxn id="19" idx="0"/>
          </p:cNvCxnSpPr>
          <p:nvPr/>
        </p:nvCxnSpPr>
        <p:spPr>
          <a:xfrm>
            <a:off x="3626323" y="4727377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cxnSpLocks/>
            <a:stCxn id="19" idx="2"/>
            <a:endCxn id="20" idx="0"/>
          </p:cNvCxnSpPr>
          <p:nvPr/>
        </p:nvCxnSpPr>
        <p:spPr>
          <a:xfrm flipH="1">
            <a:off x="3626322" y="5260777"/>
            <a:ext cx="1" cy="23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cxnSpLocks/>
            <a:stCxn id="18" idx="3"/>
            <a:endCxn id="21" idx="1"/>
          </p:cNvCxnSpPr>
          <p:nvPr/>
        </p:nvCxnSpPr>
        <p:spPr>
          <a:xfrm>
            <a:off x="4304273" y="4573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77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2" name="מלבן: פינות מעוגלות 61"/>
          <p:cNvSpPr/>
          <p:nvPr/>
        </p:nvSpPr>
        <p:spPr>
          <a:xfrm>
            <a:off x="2590800" y="1222177"/>
            <a:ext cx="41148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2847934" y="1603177"/>
            <a:ext cx="11906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1283" y="1603177"/>
            <a:ext cx="11906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ResultsForm</a:t>
            </a:r>
            <a:endParaRPr lang="he-IL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4635" y="1603177"/>
            <a:ext cx="7461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219200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OriginalIQTesterApp</a:t>
            </a:r>
            <a:endParaRPr lang="he-IL" sz="1400" b="1" dirty="0"/>
          </a:p>
        </p:txBody>
      </p:sp>
      <p:sp>
        <p:nvSpPr>
          <p:cNvPr id="11" name="מלבן: פינות מעוגלות 10"/>
          <p:cNvSpPr/>
          <p:nvPr/>
        </p:nvSpPr>
        <p:spPr>
          <a:xfrm>
            <a:off x="3351773" y="2401920"/>
            <a:ext cx="2590800" cy="8411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688557" y="2426226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OriginalIQTesterLogic</a:t>
            </a:r>
            <a:endParaRPr lang="he-IL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7109" y="2804249"/>
            <a:ext cx="156012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cxnSp>
        <p:nvCxnSpPr>
          <p:cNvPr id="14" name="מחבר חץ ישר 13"/>
          <p:cNvCxnSpPr>
            <a:cxnSpLocks/>
            <a:stCxn id="62" idx="2"/>
            <a:endCxn id="11" idx="0"/>
          </p:cNvCxnSpPr>
          <p:nvPr/>
        </p:nvCxnSpPr>
        <p:spPr>
          <a:xfrm flipH="1">
            <a:off x="4647173" y="2060377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: פינות מעוגלות 14"/>
          <p:cNvSpPr/>
          <p:nvPr/>
        </p:nvSpPr>
        <p:spPr>
          <a:xfrm>
            <a:off x="2780273" y="3515753"/>
            <a:ext cx="3733800" cy="24429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075673" y="3505200"/>
            <a:ext cx="11430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Logic</a:t>
            </a:r>
            <a:endParaRPr lang="he-IL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48372" y="3883223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48372" y="44196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Tsietin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8372" y="49530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ExpressionTree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8371" y="5492487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Tree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85273" y="4419600"/>
            <a:ext cx="12954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Variable</a:t>
            </a:r>
            <a:endParaRPr lang="he-IL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9518" y="3868967"/>
            <a:ext cx="160717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23" name="מחבר חץ ישר 22"/>
          <p:cNvCxnSpPr>
            <a:cxnSpLocks/>
            <a:stCxn id="11" idx="2"/>
            <a:endCxn id="16" idx="0"/>
          </p:cNvCxnSpPr>
          <p:nvPr/>
        </p:nvCxnSpPr>
        <p:spPr>
          <a:xfrm>
            <a:off x="4647173" y="3243097"/>
            <a:ext cx="0" cy="262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</p:cNvCxnSpPr>
          <p:nvPr/>
        </p:nvCxnSpPr>
        <p:spPr>
          <a:xfrm>
            <a:off x="3581400" y="4191000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cxnSpLocks/>
            <a:stCxn id="18" idx="2"/>
            <a:endCxn id="19" idx="0"/>
          </p:cNvCxnSpPr>
          <p:nvPr/>
        </p:nvCxnSpPr>
        <p:spPr>
          <a:xfrm>
            <a:off x="3626323" y="4727377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cxnSpLocks/>
            <a:stCxn id="19" idx="2"/>
            <a:endCxn id="20" idx="0"/>
          </p:cNvCxnSpPr>
          <p:nvPr/>
        </p:nvCxnSpPr>
        <p:spPr>
          <a:xfrm flipH="1">
            <a:off x="3626322" y="5260777"/>
            <a:ext cx="1" cy="23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cxnSpLocks/>
            <a:stCxn id="18" idx="3"/>
            <a:endCxn id="21" idx="1"/>
          </p:cNvCxnSpPr>
          <p:nvPr/>
        </p:nvCxnSpPr>
        <p:spPr>
          <a:xfrm>
            <a:off x="4304273" y="4573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/>
          <p:cNvSpPr/>
          <p:nvPr/>
        </p:nvSpPr>
        <p:spPr>
          <a:xfrm>
            <a:off x="6861709" y="3586459"/>
            <a:ext cx="1490661" cy="1366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187939" y="3578423"/>
            <a:ext cx="8382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Graphs</a:t>
            </a:r>
            <a:endParaRPr lang="he-IL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52208" y="3886200"/>
            <a:ext cx="10287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Graph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61733" y="4419600"/>
            <a:ext cx="101917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Vertex</a:t>
            </a:r>
            <a:endParaRPr lang="he-IL" sz="1400" dirty="0"/>
          </a:p>
        </p:txBody>
      </p:sp>
      <p:cxnSp>
        <p:nvCxnSpPr>
          <p:cNvPr id="33" name="מחבר חץ ישר 32"/>
          <p:cNvCxnSpPr>
            <a:cxnSpLocks/>
            <a:stCxn id="30" idx="2"/>
            <a:endCxn id="32" idx="0"/>
          </p:cNvCxnSpPr>
          <p:nvPr/>
        </p:nvCxnSpPr>
        <p:spPr>
          <a:xfrm>
            <a:off x="7566558" y="4193977"/>
            <a:ext cx="4763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>
            <a:cxnSpLocks/>
            <a:stCxn id="11" idx="3"/>
            <a:endCxn id="29" idx="0"/>
          </p:cNvCxnSpPr>
          <p:nvPr/>
        </p:nvCxnSpPr>
        <p:spPr>
          <a:xfrm>
            <a:off x="5942573" y="2822509"/>
            <a:ext cx="1664466" cy="75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4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3" name="מציין מיקום תוכן 12"/>
          <p:cNvGraphicFramePr>
            <a:graphicFrameLocks noGrp="1"/>
          </p:cNvGraphicFramePr>
          <p:nvPr>
            <p:ph idx="1"/>
            <p:extLst/>
          </p:nvPr>
        </p:nvGraphicFramePr>
        <p:xfrm>
          <a:off x="982663" y="1828800"/>
          <a:ext cx="7704137" cy="417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1156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2" name="מלבן: פינות מעוגלות 61"/>
          <p:cNvSpPr/>
          <p:nvPr/>
        </p:nvSpPr>
        <p:spPr>
          <a:xfrm>
            <a:off x="2590800" y="1222177"/>
            <a:ext cx="41148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2847934" y="1603177"/>
            <a:ext cx="11906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1283" y="1603177"/>
            <a:ext cx="11906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ResultsForm</a:t>
            </a:r>
            <a:endParaRPr lang="he-IL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4635" y="1603177"/>
            <a:ext cx="7461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219200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OriginalIQTesterApp</a:t>
            </a:r>
            <a:endParaRPr lang="he-IL" sz="1400" b="1" dirty="0"/>
          </a:p>
        </p:txBody>
      </p:sp>
      <p:sp>
        <p:nvSpPr>
          <p:cNvPr id="11" name="מלבן: פינות מעוגלות 10"/>
          <p:cNvSpPr/>
          <p:nvPr/>
        </p:nvSpPr>
        <p:spPr>
          <a:xfrm>
            <a:off x="3351773" y="2401920"/>
            <a:ext cx="2590800" cy="8411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688557" y="2426226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OriginalIQTesterLogic</a:t>
            </a:r>
            <a:endParaRPr lang="he-IL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7109" y="2804249"/>
            <a:ext cx="156012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cxnSp>
        <p:nvCxnSpPr>
          <p:cNvPr id="14" name="מחבר חץ ישר 13"/>
          <p:cNvCxnSpPr>
            <a:cxnSpLocks/>
            <a:stCxn id="62" idx="2"/>
            <a:endCxn id="11" idx="0"/>
          </p:cNvCxnSpPr>
          <p:nvPr/>
        </p:nvCxnSpPr>
        <p:spPr>
          <a:xfrm flipH="1">
            <a:off x="4647173" y="2060377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: פינות מעוגלות 14"/>
          <p:cNvSpPr/>
          <p:nvPr/>
        </p:nvSpPr>
        <p:spPr>
          <a:xfrm>
            <a:off x="2780273" y="3515753"/>
            <a:ext cx="3733800" cy="24429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075673" y="3505200"/>
            <a:ext cx="11430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Logic</a:t>
            </a:r>
            <a:endParaRPr lang="he-IL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48372" y="3883223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48372" y="44196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Tsietin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8372" y="49530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ExpressionTree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8371" y="5492487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Tree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85273" y="4419600"/>
            <a:ext cx="12954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Variable</a:t>
            </a:r>
            <a:endParaRPr lang="he-IL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9518" y="3868967"/>
            <a:ext cx="160717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23" name="מחבר חץ ישר 22"/>
          <p:cNvCxnSpPr>
            <a:cxnSpLocks/>
            <a:stCxn id="11" idx="2"/>
            <a:endCxn id="16" idx="0"/>
          </p:cNvCxnSpPr>
          <p:nvPr/>
        </p:nvCxnSpPr>
        <p:spPr>
          <a:xfrm>
            <a:off x="4647173" y="3243097"/>
            <a:ext cx="0" cy="262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</p:cNvCxnSpPr>
          <p:nvPr/>
        </p:nvCxnSpPr>
        <p:spPr>
          <a:xfrm>
            <a:off x="3581400" y="4191000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cxnSpLocks/>
            <a:stCxn id="18" idx="2"/>
            <a:endCxn id="19" idx="0"/>
          </p:cNvCxnSpPr>
          <p:nvPr/>
        </p:nvCxnSpPr>
        <p:spPr>
          <a:xfrm>
            <a:off x="3626323" y="4727377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cxnSpLocks/>
            <a:stCxn id="19" idx="2"/>
            <a:endCxn id="20" idx="0"/>
          </p:cNvCxnSpPr>
          <p:nvPr/>
        </p:nvCxnSpPr>
        <p:spPr>
          <a:xfrm flipH="1">
            <a:off x="3626322" y="5260777"/>
            <a:ext cx="1" cy="23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cxnSpLocks/>
            <a:stCxn id="18" idx="3"/>
            <a:endCxn id="21" idx="1"/>
          </p:cNvCxnSpPr>
          <p:nvPr/>
        </p:nvCxnSpPr>
        <p:spPr>
          <a:xfrm>
            <a:off x="4304273" y="4573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/>
          <p:cNvSpPr/>
          <p:nvPr/>
        </p:nvSpPr>
        <p:spPr>
          <a:xfrm>
            <a:off x="6861709" y="3586459"/>
            <a:ext cx="1490661" cy="1366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187939" y="3578423"/>
            <a:ext cx="8382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Graphs</a:t>
            </a:r>
            <a:endParaRPr lang="he-IL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52208" y="3886200"/>
            <a:ext cx="10287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Graph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61733" y="4419600"/>
            <a:ext cx="101917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Vertex</a:t>
            </a:r>
            <a:endParaRPr lang="he-IL" sz="1400" dirty="0"/>
          </a:p>
        </p:txBody>
      </p:sp>
      <p:cxnSp>
        <p:nvCxnSpPr>
          <p:cNvPr id="33" name="מחבר חץ ישר 32"/>
          <p:cNvCxnSpPr>
            <a:cxnSpLocks/>
            <a:stCxn id="30" idx="2"/>
            <a:endCxn id="32" idx="0"/>
          </p:cNvCxnSpPr>
          <p:nvPr/>
        </p:nvCxnSpPr>
        <p:spPr>
          <a:xfrm>
            <a:off x="7566558" y="4193977"/>
            <a:ext cx="4763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>
            <a:cxnSpLocks/>
            <a:stCxn id="11" idx="3"/>
            <a:endCxn id="29" idx="0"/>
          </p:cNvCxnSpPr>
          <p:nvPr/>
        </p:nvCxnSpPr>
        <p:spPr>
          <a:xfrm>
            <a:off x="5942573" y="2822509"/>
            <a:ext cx="1664466" cy="75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: פינות מעוגלות 33"/>
          <p:cNvSpPr/>
          <p:nvPr/>
        </p:nvSpPr>
        <p:spPr>
          <a:xfrm>
            <a:off x="6933173" y="1562450"/>
            <a:ext cx="1600200" cy="1406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7192729" y="1554414"/>
            <a:ext cx="97155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Sat</a:t>
            </a:r>
            <a:endParaRPr lang="he-IL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16517" y="1859214"/>
            <a:ext cx="144065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SatSolver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010400" y="2468814"/>
            <a:ext cx="144677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SolutionBuilder</a:t>
            </a:r>
            <a:endParaRPr lang="he-IL" sz="1400" dirty="0"/>
          </a:p>
        </p:txBody>
      </p:sp>
      <p:cxnSp>
        <p:nvCxnSpPr>
          <p:cNvPr id="43" name="מחבר חץ ישר 42"/>
          <p:cNvCxnSpPr>
            <a:cxnSpLocks/>
            <a:endCxn id="41" idx="0"/>
          </p:cNvCxnSpPr>
          <p:nvPr/>
        </p:nvCxnSpPr>
        <p:spPr>
          <a:xfrm>
            <a:off x="7726923" y="2166991"/>
            <a:ext cx="6864" cy="30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מחבר חץ ישר 45"/>
          <p:cNvCxnSpPr>
            <a:cxnSpLocks/>
            <a:endCxn id="34" idx="1"/>
          </p:cNvCxnSpPr>
          <p:nvPr/>
        </p:nvCxnSpPr>
        <p:spPr>
          <a:xfrm flipV="1">
            <a:off x="5942573" y="2265581"/>
            <a:ext cx="990600" cy="33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089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2" name="מלבן: פינות מעוגלות 61"/>
          <p:cNvSpPr/>
          <p:nvPr/>
        </p:nvSpPr>
        <p:spPr>
          <a:xfrm>
            <a:off x="2590800" y="1222177"/>
            <a:ext cx="41148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2847934" y="1603177"/>
            <a:ext cx="11906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1283" y="1603177"/>
            <a:ext cx="11906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ResultsForm</a:t>
            </a:r>
            <a:endParaRPr lang="he-IL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4635" y="1603177"/>
            <a:ext cx="7461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219200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OriginalIQTesterApp</a:t>
            </a:r>
            <a:endParaRPr lang="he-IL" sz="1400" b="1" dirty="0"/>
          </a:p>
        </p:txBody>
      </p:sp>
      <p:sp>
        <p:nvSpPr>
          <p:cNvPr id="11" name="מלבן: פינות מעוגלות 10"/>
          <p:cNvSpPr/>
          <p:nvPr/>
        </p:nvSpPr>
        <p:spPr>
          <a:xfrm>
            <a:off x="3351773" y="2401920"/>
            <a:ext cx="2590800" cy="8411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688557" y="2426226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OriginalIQTesterLogic</a:t>
            </a:r>
            <a:endParaRPr lang="he-IL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7109" y="2804249"/>
            <a:ext cx="156012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cxnSp>
        <p:nvCxnSpPr>
          <p:cNvPr id="14" name="מחבר חץ ישר 13"/>
          <p:cNvCxnSpPr>
            <a:cxnSpLocks/>
            <a:stCxn id="62" idx="2"/>
            <a:endCxn id="11" idx="0"/>
          </p:cNvCxnSpPr>
          <p:nvPr/>
        </p:nvCxnSpPr>
        <p:spPr>
          <a:xfrm flipH="1">
            <a:off x="4647173" y="2060377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: פינות מעוגלות 14"/>
          <p:cNvSpPr/>
          <p:nvPr/>
        </p:nvSpPr>
        <p:spPr>
          <a:xfrm>
            <a:off x="2780273" y="3515753"/>
            <a:ext cx="3733800" cy="24429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075673" y="3505200"/>
            <a:ext cx="11430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Logic</a:t>
            </a:r>
            <a:endParaRPr lang="he-IL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48372" y="3883223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48372" y="44196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Tsietin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8372" y="49530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ExpressionTree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8371" y="5492487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Tree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85273" y="4419600"/>
            <a:ext cx="12954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Variable</a:t>
            </a:r>
            <a:endParaRPr lang="he-IL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9518" y="3868967"/>
            <a:ext cx="160717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23" name="מחבר חץ ישר 22"/>
          <p:cNvCxnSpPr>
            <a:cxnSpLocks/>
            <a:stCxn id="11" idx="2"/>
            <a:endCxn id="16" idx="0"/>
          </p:cNvCxnSpPr>
          <p:nvPr/>
        </p:nvCxnSpPr>
        <p:spPr>
          <a:xfrm>
            <a:off x="4647173" y="3243097"/>
            <a:ext cx="0" cy="262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</p:cNvCxnSpPr>
          <p:nvPr/>
        </p:nvCxnSpPr>
        <p:spPr>
          <a:xfrm>
            <a:off x="3581400" y="4191000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cxnSpLocks/>
            <a:stCxn id="18" idx="2"/>
            <a:endCxn id="19" idx="0"/>
          </p:cNvCxnSpPr>
          <p:nvPr/>
        </p:nvCxnSpPr>
        <p:spPr>
          <a:xfrm>
            <a:off x="3626323" y="4727377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cxnSpLocks/>
            <a:stCxn id="19" idx="2"/>
            <a:endCxn id="20" idx="0"/>
          </p:cNvCxnSpPr>
          <p:nvPr/>
        </p:nvCxnSpPr>
        <p:spPr>
          <a:xfrm flipH="1">
            <a:off x="3626322" y="5260777"/>
            <a:ext cx="1" cy="23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cxnSpLocks/>
            <a:stCxn id="18" idx="3"/>
            <a:endCxn id="21" idx="1"/>
          </p:cNvCxnSpPr>
          <p:nvPr/>
        </p:nvCxnSpPr>
        <p:spPr>
          <a:xfrm>
            <a:off x="4304273" y="4573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/>
          <p:cNvSpPr/>
          <p:nvPr/>
        </p:nvSpPr>
        <p:spPr>
          <a:xfrm>
            <a:off x="6861709" y="3586459"/>
            <a:ext cx="1490661" cy="1366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187939" y="3578423"/>
            <a:ext cx="8382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Graphs</a:t>
            </a:r>
            <a:endParaRPr lang="he-IL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52208" y="3886200"/>
            <a:ext cx="10287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Graph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61733" y="4419600"/>
            <a:ext cx="101917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Vertex</a:t>
            </a:r>
            <a:endParaRPr lang="he-IL" sz="1400" dirty="0"/>
          </a:p>
        </p:txBody>
      </p:sp>
      <p:cxnSp>
        <p:nvCxnSpPr>
          <p:cNvPr id="33" name="מחבר חץ ישר 32"/>
          <p:cNvCxnSpPr>
            <a:cxnSpLocks/>
            <a:stCxn id="30" idx="2"/>
            <a:endCxn id="32" idx="0"/>
          </p:cNvCxnSpPr>
          <p:nvPr/>
        </p:nvCxnSpPr>
        <p:spPr>
          <a:xfrm>
            <a:off x="7566558" y="4193977"/>
            <a:ext cx="4763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>
            <a:cxnSpLocks/>
            <a:stCxn id="11" idx="3"/>
            <a:endCxn id="29" idx="0"/>
          </p:cNvCxnSpPr>
          <p:nvPr/>
        </p:nvCxnSpPr>
        <p:spPr>
          <a:xfrm>
            <a:off x="5942573" y="2822509"/>
            <a:ext cx="1664466" cy="75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: פינות מעוגלות 33"/>
          <p:cNvSpPr/>
          <p:nvPr/>
        </p:nvSpPr>
        <p:spPr>
          <a:xfrm>
            <a:off x="6933173" y="1562450"/>
            <a:ext cx="1600200" cy="1406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8" name="מחבר חץ ישר 37"/>
          <p:cNvCxnSpPr>
            <a:cxnSpLocks/>
            <a:endCxn id="42" idx="2"/>
          </p:cNvCxnSpPr>
          <p:nvPr/>
        </p:nvCxnSpPr>
        <p:spPr>
          <a:xfrm flipH="1" flipV="1">
            <a:off x="8332424" y="1201464"/>
            <a:ext cx="19946" cy="657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92729" y="1554414"/>
            <a:ext cx="97155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Sat</a:t>
            </a:r>
            <a:endParaRPr lang="he-IL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16517" y="1859214"/>
            <a:ext cx="144065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SatSolver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010400" y="2468814"/>
            <a:ext cx="144677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SolutionBuilder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754443" y="893687"/>
            <a:ext cx="1155961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satSolver.py</a:t>
            </a:r>
            <a:endParaRPr lang="he-IL" sz="1400" dirty="0"/>
          </a:p>
        </p:txBody>
      </p:sp>
      <p:cxnSp>
        <p:nvCxnSpPr>
          <p:cNvPr id="43" name="מחבר חץ ישר 42"/>
          <p:cNvCxnSpPr>
            <a:cxnSpLocks/>
            <a:endCxn id="41" idx="0"/>
          </p:cNvCxnSpPr>
          <p:nvPr/>
        </p:nvCxnSpPr>
        <p:spPr>
          <a:xfrm>
            <a:off x="7726923" y="2166991"/>
            <a:ext cx="6864" cy="30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מחבר חץ ישר 45"/>
          <p:cNvCxnSpPr>
            <a:cxnSpLocks/>
            <a:endCxn id="34" idx="1"/>
          </p:cNvCxnSpPr>
          <p:nvPr/>
        </p:nvCxnSpPr>
        <p:spPr>
          <a:xfrm flipV="1">
            <a:off x="5942573" y="2265581"/>
            <a:ext cx="990600" cy="33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9012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מלבן: פינות מעוגלות 48"/>
          <p:cNvSpPr/>
          <p:nvPr/>
        </p:nvSpPr>
        <p:spPr>
          <a:xfrm>
            <a:off x="2780273" y="3515753"/>
            <a:ext cx="3733800" cy="24429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2" name="מלבן: פינות מעוגלות 61"/>
          <p:cNvSpPr/>
          <p:nvPr/>
        </p:nvSpPr>
        <p:spPr>
          <a:xfrm>
            <a:off x="2590800" y="1222177"/>
            <a:ext cx="41148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2847934" y="1603177"/>
            <a:ext cx="11906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1283" y="1603177"/>
            <a:ext cx="11906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ResultsForm</a:t>
            </a:r>
            <a:endParaRPr lang="he-IL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4635" y="1603177"/>
            <a:ext cx="7461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219200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OriginalIQTesterApp</a:t>
            </a:r>
            <a:endParaRPr lang="he-IL" sz="1400" b="1" dirty="0"/>
          </a:p>
        </p:txBody>
      </p:sp>
      <p:sp>
        <p:nvSpPr>
          <p:cNvPr id="11" name="מלבן: פינות מעוגלות 10"/>
          <p:cNvSpPr/>
          <p:nvPr/>
        </p:nvSpPr>
        <p:spPr>
          <a:xfrm>
            <a:off x="3351773" y="2401920"/>
            <a:ext cx="2590800" cy="8411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688557" y="2426226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OriginalIQTesterLogic</a:t>
            </a:r>
            <a:endParaRPr lang="he-IL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7109" y="2804249"/>
            <a:ext cx="156012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cxnSp>
        <p:nvCxnSpPr>
          <p:cNvPr id="14" name="מחבר חץ ישר 13"/>
          <p:cNvCxnSpPr>
            <a:cxnSpLocks/>
            <a:stCxn id="62" idx="2"/>
            <a:endCxn id="11" idx="0"/>
          </p:cNvCxnSpPr>
          <p:nvPr/>
        </p:nvCxnSpPr>
        <p:spPr>
          <a:xfrm flipH="1">
            <a:off x="4647173" y="2060377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75673" y="3505200"/>
            <a:ext cx="11430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Logic</a:t>
            </a:r>
            <a:endParaRPr lang="he-IL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48372" y="3883223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48372" y="44196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Tsietin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8372" y="49530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ExpressionTree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8371" y="5492487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Tree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85273" y="4419600"/>
            <a:ext cx="12954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Variable</a:t>
            </a:r>
            <a:endParaRPr lang="he-IL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9518" y="3868967"/>
            <a:ext cx="160717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23" name="מחבר חץ ישר 22"/>
          <p:cNvCxnSpPr>
            <a:cxnSpLocks/>
            <a:stCxn id="11" idx="2"/>
            <a:endCxn id="16" idx="0"/>
          </p:cNvCxnSpPr>
          <p:nvPr/>
        </p:nvCxnSpPr>
        <p:spPr>
          <a:xfrm>
            <a:off x="4647173" y="3243097"/>
            <a:ext cx="0" cy="262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</p:cNvCxnSpPr>
          <p:nvPr/>
        </p:nvCxnSpPr>
        <p:spPr>
          <a:xfrm>
            <a:off x="3581400" y="4191000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cxnSpLocks/>
            <a:stCxn id="18" idx="2"/>
            <a:endCxn id="19" idx="0"/>
          </p:cNvCxnSpPr>
          <p:nvPr/>
        </p:nvCxnSpPr>
        <p:spPr>
          <a:xfrm>
            <a:off x="3626323" y="4727377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cxnSpLocks/>
            <a:stCxn id="19" idx="2"/>
            <a:endCxn id="20" idx="0"/>
          </p:cNvCxnSpPr>
          <p:nvPr/>
        </p:nvCxnSpPr>
        <p:spPr>
          <a:xfrm flipH="1">
            <a:off x="3626322" y="5260777"/>
            <a:ext cx="1" cy="23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cxnSpLocks/>
            <a:stCxn id="18" idx="3"/>
            <a:endCxn id="21" idx="1"/>
          </p:cNvCxnSpPr>
          <p:nvPr/>
        </p:nvCxnSpPr>
        <p:spPr>
          <a:xfrm>
            <a:off x="4304273" y="4573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/>
          <p:cNvSpPr/>
          <p:nvPr/>
        </p:nvSpPr>
        <p:spPr>
          <a:xfrm>
            <a:off x="6861709" y="3586459"/>
            <a:ext cx="1490661" cy="1366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187939" y="3578423"/>
            <a:ext cx="8382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Graphs</a:t>
            </a:r>
            <a:endParaRPr lang="he-IL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52208" y="3886200"/>
            <a:ext cx="10287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Graph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61733" y="4419600"/>
            <a:ext cx="101917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Vertex</a:t>
            </a:r>
            <a:endParaRPr lang="he-IL" sz="1400" dirty="0"/>
          </a:p>
        </p:txBody>
      </p:sp>
      <p:cxnSp>
        <p:nvCxnSpPr>
          <p:cNvPr id="33" name="מחבר חץ ישר 32"/>
          <p:cNvCxnSpPr>
            <a:cxnSpLocks/>
            <a:stCxn id="30" idx="2"/>
            <a:endCxn id="32" idx="0"/>
          </p:cNvCxnSpPr>
          <p:nvPr/>
        </p:nvCxnSpPr>
        <p:spPr>
          <a:xfrm>
            <a:off x="7566558" y="4193977"/>
            <a:ext cx="4763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>
            <a:cxnSpLocks/>
            <a:stCxn id="11" idx="3"/>
            <a:endCxn id="29" idx="0"/>
          </p:cNvCxnSpPr>
          <p:nvPr/>
        </p:nvCxnSpPr>
        <p:spPr>
          <a:xfrm>
            <a:off x="5942573" y="2822509"/>
            <a:ext cx="1664466" cy="75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: פינות מעוגלות 33"/>
          <p:cNvSpPr/>
          <p:nvPr/>
        </p:nvSpPr>
        <p:spPr>
          <a:xfrm>
            <a:off x="6933173" y="1562450"/>
            <a:ext cx="1600200" cy="1406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8" name="מחבר חץ ישר 37"/>
          <p:cNvCxnSpPr>
            <a:cxnSpLocks/>
            <a:endCxn id="42" idx="2"/>
          </p:cNvCxnSpPr>
          <p:nvPr/>
        </p:nvCxnSpPr>
        <p:spPr>
          <a:xfrm flipH="1" flipV="1">
            <a:off x="8332424" y="1201464"/>
            <a:ext cx="19946" cy="657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92729" y="1554414"/>
            <a:ext cx="97155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Sat</a:t>
            </a:r>
            <a:endParaRPr lang="he-IL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16517" y="1859214"/>
            <a:ext cx="144065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SatSolver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010400" y="2468814"/>
            <a:ext cx="144677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SolutionBuilder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754443" y="893687"/>
            <a:ext cx="1155961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satSolver.py</a:t>
            </a:r>
            <a:endParaRPr lang="he-IL" sz="1400" dirty="0"/>
          </a:p>
        </p:txBody>
      </p:sp>
      <p:cxnSp>
        <p:nvCxnSpPr>
          <p:cNvPr id="43" name="מחבר חץ ישר 42"/>
          <p:cNvCxnSpPr>
            <a:cxnSpLocks/>
            <a:endCxn id="41" idx="0"/>
          </p:cNvCxnSpPr>
          <p:nvPr/>
        </p:nvCxnSpPr>
        <p:spPr>
          <a:xfrm>
            <a:off x="7726923" y="2166991"/>
            <a:ext cx="6864" cy="30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מחבר חץ ישר 45"/>
          <p:cNvCxnSpPr>
            <a:cxnSpLocks/>
            <a:endCxn id="34" idx="1"/>
          </p:cNvCxnSpPr>
          <p:nvPr/>
        </p:nvCxnSpPr>
        <p:spPr>
          <a:xfrm flipV="1">
            <a:off x="5942573" y="2265581"/>
            <a:ext cx="990600" cy="33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: פינות מעוגלות 43"/>
          <p:cNvSpPr/>
          <p:nvPr/>
        </p:nvSpPr>
        <p:spPr>
          <a:xfrm>
            <a:off x="789372" y="3505200"/>
            <a:ext cx="1809751" cy="9114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1144467" y="3505200"/>
            <a:ext cx="1040436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Resources</a:t>
            </a:r>
            <a:endParaRPr lang="he-IL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84621" y="3886200"/>
            <a:ext cx="156012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CnfFileGenerator</a:t>
            </a:r>
            <a:endParaRPr lang="he-IL" sz="1400" dirty="0"/>
          </a:p>
        </p:txBody>
      </p:sp>
      <p:cxnSp>
        <p:nvCxnSpPr>
          <p:cNvPr id="48" name="מחבר חץ ישר 47"/>
          <p:cNvCxnSpPr>
            <a:cxnSpLocks/>
            <a:stCxn id="11" idx="1"/>
            <a:endCxn id="45" idx="0"/>
          </p:cNvCxnSpPr>
          <p:nvPr/>
        </p:nvCxnSpPr>
        <p:spPr>
          <a:xfrm flipH="1">
            <a:off x="1664685" y="2822509"/>
            <a:ext cx="1687088" cy="68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223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מלבן: פינות מעוגלות 48"/>
          <p:cNvSpPr/>
          <p:nvPr/>
        </p:nvSpPr>
        <p:spPr>
          <a:xfrm>
            <a:off x="2780273" y="3515753"/>
            <a:ext cx="3733800" cy="24429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286000" y="457201"/>
            <a:ext cx="5181600" cy="761999"/>
          </a:xfrm>
        </p:spPr>
        <p:txBody>
          <a:bodyPr>
            <a:normAutofit/>
          </a:bodyPr>
          <a:lstStyle/>
          <a:p>
            <a:pPr rt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Diagram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92A7571-C68A-4A33-AC5F-2CBD52A5900B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52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2" name="מלבן: פינות מעוגלות 61"/>
          <p:cNvSpPr/>
          <p:nvPr/>
        </p:nvSpPr>
        <p:spPr>
          <a:xfrm>
            <a:off x="2590800" y="1222177"/>
            <a:ext cx="41148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3" name="TextBox 62"/>
          <p:cNvSpPr txBox="1"/>
          <p:nvPr/>
        </p:nvSpPr>
        <p:spPr>
          <a:xfrm>
            <a:off x="2847934" y="1603177"/>
            <a:ext cx="11906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MainForm</a:t>
            </a:r>
            <a:endParaRPr lang="he-IL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51283" y="1603177"/>
            <a:ext cx="119066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ResultsForm</a:t>
            </a:r>
            <a:endParaRPr lang="he-IL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654635" y="1603177"/>
            <a:ext cx="74616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Board</a:t>
            </a:r>
            <a:endParaRPr lang="he-IL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219200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OriginalIQTesterApp</a:t>
            </a:r>
            <a:endParaRPr lang="he-IL" sz="1400" b="1" dirty="0"/>
          </a:p>
        </p:txBody>
      </p:sp>
      <p:sp>
        <p:nvSpPr>
          <p:cNvPr id="11" name="מלבן: פינות מעוגלות 10"/>
          <p:cNvSpPr/>
          <p:nvPr/>
        </p:nvSpPr>
        <p:spPr>
          <a:xfrm>
            <a:off x="3351773" y="2401920"/>
            <a:ext cx="2590800" cy="8411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688557" y="2426226"/>
            <a:ext cx="1917234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 err="1"/>
              <a:t>OriginalIQTesterLogic</a:t>
            </a:r>
            <a:endParaRPr lang="he-IL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7109" y="2804249"/>
            <a:ext cx="156012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GameLogic</a:t>
            </a:r>
            <a:endParaRPr lang="he-IL" sz="1400" dirty="0"/>
          </a:p>
        </p:txBody>
      </p:sp>
      <p:cxnSp>
        <p:nvCxnSpPr>
          <p:cNvPr id="14" name="מחבר חץ ישר 13"/>
          <p:cNvCxnSpPr>
            <a:cxnSpLocks/>
            <a:stCxn id="62" idx="2"/>
            <a:endCxn id="11" idx="0"/>
          </p:cNvCxnSpPr>
          <p:nvPr/>
        </p:nvCxnSpPr>
        <p:spPr>
          <a:xfrm flipH="1">
            <a:off x="4647173" y="2060377"/>
            <a:ext cx="1027" cy="341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75673" y="3505200"/>
            <a:ext cx="11430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Logic</a:t>
            </a:r>
            <a:endParaRPr lang="he-IL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48372" y="3883223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CnfConverter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48372" y="44196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Tsietin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8372" y="4953000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ExpressionTree</a:t>
            </a:r>
            <a:endParaRPr lang="he-IL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48371" y="5492487"/>
            <a:ext cx="13559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Tree</a:t>
            </a:r>
            <a:endParaRPr lang="he-IL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685273" y="4419600"/>
            <a:ext cx="12954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Variable</a:t>
            </a:r>
            <a:endParaRPr lang="he-IL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59518" y="3868967"/>
            <a:ext cx="160717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FormulaGenerator</a:t>
            </a:r>
            <a:endParaRPr lang="he-IL" sz="1400" dirty="0"/>
          </a:p>
        </p:txBody>
      </p:sp>
      <p:cxnSp>
        <p:nvCxnSpPr>
          <p:cNvPr id="23" name="מחבר חץ ישר 22"/>
          <p:cNvCxnSpPr>
            <a:cxnSpLocks/>
            <a:stCxn id="11" idx="2"/>
            <a:endCxn id="16" idx="0"/>
          </p:cNvCxnSpPr>
          <p:nvPr/>
        </p:nvCxnSpPr>
        <p:spPr>
          <a:xfrm>
            <a:off x="4647173" y="3243097"/>
            <a:ext cx="0" cy="262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>
            <a:cxnSpLocks/>
          </p:cNvCxnSpPr>
          <p:nvPr/>
        </p:nvCxnSpPr>
        <p:spPr>
          <a:xfrm>
            <a:off x="3581400" y="4191000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/>
          <p:cNvCxnSpPr>
            <a:cxnSpLocks/>
            <a:stCxn id="18" idx="2"/>
            <a:endCxn id="19" idx="0"/>
          </p:cNvCxnSpPr>
          <p:nvPr/>
        </p:nvCxnSpPr>
        <p:spPr>
          <a:xfrm>
            <a:off x="3626323" y="4727377"/>
            <a:ext cx="0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>
            <a:cxnSpLocks/>
            <a:stCxn id="19" idx="2"/>
            <a:endCxn id="20" idx="0"/>
          </p:cNvCxnSpPr>
          <p:nvPr/>
        </p:nvCxnSpPr>
        <p:spPr>
          <a:xfrm flipH="1">
            <a:off x="3626322" y="5260777"/>
            <a:ext cx="1" cy="23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>
            <a:cxnSpLocks/>
            <a:stCxn id="18" idx="3"/>
            <a:endCxn id="21" idx="1"/>
          </p:cNvCxnSpPr>
          <p:nvPr/>
        </p:nvCxnSpPr>
        <p:spPr>
          <a:xfrm>
            <a:off x="4304273" y="457348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/>
          <p:cNvSpPr/>
          <p:nvPr/>
        </p:nvSpPr>
        <p:spPr>
          <a:xfrm>
            <a:off x="6861709" y="3586459"/>
            <a:ext cx="1490661" cy="1366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7187939" y="3578423"/>
            <a:ext cx="83820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Graphs</a:t>
            </a:r>
            <a:endParaRPr lang="he-IL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52208" y="3886200"/>
            <a:ext cx="10287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Graph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061733" y="4419600"/>
            <a:ext cx="101917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Vertex</a:t>
            </a:r>
            <a:endParaRPr lang="he-IL" sz="1400" dirty="0"/>
          </a:p>
        </p:txBody>
      </p:sp>
      <p:cxnSp>
        <p:nvCxnSpPr>
          <p:cNvPr id="33" name="מחבר חץ ישר 32"/>
          <p:cNvCxnSpPr>
            <a:cxnSpLocks/>
            <a:stCxn id="30" idx="2"/>
            <a:endCxn id="32" idx="0"/>
          </p:cNvCxnSpPr>
          <p:nvPr/>
        </p:nvCxnSpPr>
        <p:spPr>
          <a:xfrm>
            <a:off x="7566558" y="4193977"/>
            <a:ext cx="4763" cy="225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/>
          <p:cNvCxnSpPr>
            <a:cxnSpLocks/>
            <a:stCxn id="11" idx="3"/>
            <a:endCxn id="29" idx="0"/>
          </p:cNvCxnSpPr>
          <p:nvPr/>
        </p:nvCxnSpPr>
        <p:spPr>
          <a:xfrm>
            <a:off x="5942573" y="2822509"/>
            <a:ext cx="1664466" cy="75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: פינות מעוגלות 33"/>
          <p:cNvSpPr/>
          <p:nvPr/>
        </p:nvSpPr>
        <p:spPr>
          <a:xfrm>
            <a:off x="6933173" y="1562450"/>
            <a:ext cx="1600200" cy="14062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8" name="מחבר חץ ישר 37"/>
          <p:cNvCxnSpPr>
            <a:cxnSpLocks/>
            <a:endCxn id="42" idx="2"/>
          </p:cNvCxnSpPr>
          <p:nvPr/>
        </p:nvCxnSpPr>
        <p:spPr>
          <a:xfrm flipH="1" flipV="1">
            <a:off x="8332424" y="1201464"/>
            <a:ext cx="19946" cy="657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92729" y="1554414"/>
            <a:ext cx="971550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Sat</a:t>
            </a:r>
            <a:endParaRPr lang="he-IL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16517" y="1859214"/>
            <a:ext cx="144065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SatSolver</a:t>
            </a:r>
            <a:endParaRPr lang="he-IL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010400" y="2468814"/>
            <a:ext cx="144677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SolutionBuilder</a:t>
            </a:r>
            <a:endParaRPr lang="he-IL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754443" y="893687"/>
            <a:ext cx="1155961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satSolver.py</a:t>
            </a:r>
            <a:endParaRPr lang="he-IL" sz="1400" dirty="0"/>
          </a:p>
        </p:txBody>
      </p:sp>
      <p:cxnSp>
        <p:nvCxnSpPr>
          <p:cNvPr id="43" name="מחבר חץ ישר 42"/>
          <p:cNvCxnSpPr>
            <a:cxnSpLocks/>
            <a:endCxn id="41" idx="0"/>
          </p:cNvCxnSpPr>
          <p:nvPr/>
        </p:nvCxnSpPr>
        <p:spPr>
          <a:xfrm>
            <a:off x="7726923" y="2166991"/>
            <a:ext cx="6864" cy="30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מחבר חץ ישר 45"/>
          <p:cNvCxnSpPr>
            <a:cxnSpLocks/>
            <a:endCxn id="34" idx="1"/>
          </p:cNvCxnSpPr>
          <p:nvPr/>
        </p:nvCxnSpPr>
        <p:spPr>
          <a:xfrm flipV="1">
            <a:off x="5942573" y="2265581"/>
            <a:ext cx="990600" cy="33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מלבן: פינות מעוגלות 43"/>
          <p:cNvSpPr/>
          <p:nvPr/>
        </p:nvSpPr>
        <p:spPr>
          <a:xfrm>
            <a:off x="789372" y="3505200"/>
            <a:ext cx="1809751" cy="9114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1144467" y="3505200"/>
            <a:ext cx="1040436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Resources</a:t>
            </a:r>
            <a:endParaRPr lang="he-IL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84621" y="3886200"/>
            <a:ext cx="156012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 err="1"/>
              <a:t>CnfFileGenerator</a:t>
            </a:r>
            <a:endParaRPr lang="he-IL" sz="1400" dirty="0"/>
          </a:p>
        </p:txBody>
      </p:sp>
      <p:cxnSp>
        <p:nvCxnSpPr>
          <p:cNvPr id="48" name="מחבר חץ ישר 47"/>
          <p:cNvCxnSpPr>
            <a:cxnSpLocks/>
            <a:stCxn id="11" idx="1"/>
            <a:endCxn id="45" idx="0"/>
          </p:cNvCxnSpPr>
          <p:nvPr/>
        </p:nvCxnSpPr>
        <p:spPr>
          <a:xfrm flipH="1">
            <a:off x="1664685" y="2822509"/>
            <a:ext cx="1687088" cy="682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מלבן: פינות מעוגלות 53"/>
          <p:cNvSpPr/>
          <p:nvPr/>
        </p:nvSpPr>
        <p:spPr>
          <a:xfrm>
            <a:off x="426451" y="1469041"/>
            <a:ext cx="1627733" cy="15425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5" name="TextBox 54"/>
          <p:cNvSpPr txBox="1"/>
          <p:nvPr/>
        </p:nvSpPr>
        <p:spPr>
          <a:xfrm>
            <a:off x="600281" y="1472458"/>
            <a:ext cx="1248103" cy="307777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en-US" sz="1400" b="1" dirty="0"/>
              <a:t>Utilities</a:t>
            </a:r>
            <a:endParaRPr lang="he-IL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24081" y="1929658"/>
            <a:ext cx="141451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Constants</a:t>
            </a:r>
            <a:endParaRPr lang="he-IL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4081" y="2463058"/>
            <a:ext cx="1414517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numCol="1" rtlCol="1">
            <a:spAutoFit/>
          </a:bodyPr>
          <a:lstStyle/>
          <a:p>
            <a:pPr algn="ctr"/>
            <a:r>
              <a:rPr lang="en-US" sz="1400" dirty="0"/>
              <a:t>Logger</a:t>
            </a:r>
            <a:endParaRPr lang="he-IL" sz="1400" dirty="0"/>
          </a:p>
        </p:txBody>
      </p:sp>
      <p:cxnSp>
        <p:nvCxnSpPr>
          <p:cNvPr id="58" name="מחבר חץ ישר 57"/>
          <p:cNvCxnSpPr>
            <a:cxnSpLocks/>
            <a:endCxn id="54" idx="3"/>
          </p:cNvCxnSpPr>
          <p:nvPr/>
        </p:nvCxnSpPr>
        <p:spPr>
          <a:xfrm flipH="1" flipV="1">
            <a:off x="2054184" y="2240325"/>
            <a:ext cx="1294373" cy="30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3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משולש שווה-שוקיים 67"/>
          <p:cNvSpPr/>
          <p:nvPr/>
        </p:nvSpPr>
        <p:spPr>
          <a:xfrm>
            <a:off x="395081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שולש שווה-שוקיים 68"/>
          <p:cNvSpPr/>
          <p:nvPr/>
        </p:nvSpPr>
        <p:spPr>
          <a:xfrm>
            <a:off x="483473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משולש שווה-שוקיים 69"/>
          <p:cNvSpPr/>
          <p:nvPr/>
        </p:nvSpPr>
        <p:spPr>
          <a:xfrm>
            <a:off x="3524677" y="3274255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משולש שווה-שוקיים 70"/>
          <p:cNvSpPr/>
          <p:nvPr/>
        </p:nvSpPr>
        <p:spPr>
          <a:xfrm>
            <a:off x="4408597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שולש שווה-שוקיים 71"/>
          <p:cNvSpPr/>
          <p:nvPr/>
        </p:nvSpPr>
        <p:spPr>
          <a:xfrm>
            <a:off x="5308343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משולש שווה-שוקיים 72"/>
          <p:cNvSpPr/>
          <p:nvPr/>
        </p:nvSpPr>
        <p:spPr>
          <a:xfrm>
            <a:off x="397455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שולש שווה-שוקיים 73"/>
          <p:cNvSpPr/>
          <p:nvPr/>
        </p:nvSpPr>
        <p:spPr>
          <a:xfrm>
            <a:off x="574239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שולש שווה-שוקיים 74"/>
          <p:cNvSpPr/>
          <p:nvPr/>
        </p:nvSpPr>
        <p:spPr>
          <a:xfrm>
            <a:off x="4866383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משולש שווה-שוקיים 75"/>
          <p:cNvSpPr/>
          <p:nvPr/>
        </p:nvSpPr>
        <p:spPr>
          <a:xfrm>
            <a:off x="309063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שולש שווה-שוקיים 66"/>
          <p:cNvSpPr/>
          <p:nvPr/>
        </p:nvSpPr>
        <p:spPr>
          <a:xfrm>
            <a:off x="4392771" y="1752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5" name="אליפסה 54"/>
          <p:cNvSpPr/>
          <p:nvPr/>
        </p:nvSpPr>
        <p:spPr>
          <a:xfrm>
            <a:off x="4644231" y="159551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6" name="אליפסה 55"/>
          <p:cNvSpPr/>
          <p:nvPr/>
        </p:nvSpPr>
        <p:spPr>
          <a:xfrm>
            <a:off x="2961090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אליפסה 57"/>
          <p:cNvSpPr/>
          <p:nvPr/>
        </p:nvSpPr>
        <p:spPr>
          <a:xfrm>
            <a:off x="4218097" y="2339068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אליפסה 76"/>
          <p:cNvSpPr/>
          <p:nvPr/>
        </p:nvSpPr>
        <p:spPr>
          <a:xfrm>
            <a:off x="5086191" y="2340963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אליפסה 77"/>
          <p:cNvSpPr/>
          <p:nvPr/>
        </p:nvSpPr>
        <p:spPr>
          <a:xfrm>
            <a:off x="4649054" y="307034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אליפסה 78"/>
          <p:cNvSpPr/>
          <p:nvPr/>
        </p:nvSpPr>
        <p:spPr>
          <a:xfrm>
            <a:off x="5536064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0" name="אליפסה 79"/>
          <p:cNvSpPr/>
          <p:nvPr/>
        </p:nvSpPr>
        <p:spPr>
          <a:xfrm>
            <a:off x="3776137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1" name="אליפסה 80"/>
          <p:cNvSpPr/>
          <p:nvPr/>
        </p:nvSpPr>
        <p:spPr>
          <a:xfrm>
            <a:off x="3342090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2" name="אליפסה 81"/>
          <p:cNvSpPr/>
          <p:nvPr/>
        </p:nvSpPr>
        <p:spPr>
          <a:xfrm>
            <a:off x="4157137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3" name="אליפסה 82"/>
          <p:cNvSpPr/>
          <p:nvPr/>
        </p:nvSpPr>
        <p:spPr>
          <a:xfrm>
            <a:off x="5113887" y="3827652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4" name="אליפסה 83"/>
          <p:cNvSpPr/>
          <p:nvPr/>
        </p:nvSpPr>
        <p:spPr>
          <a:xfrm>
            <a:off x="5985937" y="3827652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5" name="אליפסה 84"/>
          <p:cNvSpPr/>
          <p:nvPr/>
        </p:nvSpPr>
        <p:spPr>
          <a:xfrm>
            <a:off x="3802502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אליפסה 85"/>
          <p:cNvSpPr/>
          <p:nvPr/>
        </p:nvSpPr>
        <p:spPr>
          <a:xfrm>
            <a:off x="4660057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7" name="אליפסה 86"/>
          <p:cNvSpPr/>
          <p:nvPr/>
        </p:nvSpPr>
        <p:spPr>
          <a:xfrm>
            <a:off x="5559803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8" name="אליפסה 87"/>
          <p:cNvSpPr/>
          <p:nvPr/>
        </p:nvSpPr>
        <p:spPr>
          <a:xfrm>
            <a:off x="6424514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192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משולש שווה-שוקיים 67"/>
          <p:cNvSpPr/>
          <p:nvPr/>
        </p:nvSpPr>
        <p:spPr>
          <a:xfrm>
            <a:off x="395081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משולש שווה-שוקיים 68"/>
          <p:cNvSpPr/>
          <p:nvPr/>
        </p:nvSpPr>
        <p:spPr>
          <a:xfrm>
            <a:off x="4834731" y="2514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משולש שווה-שוקיים 69"/>
          <p:cNvSpPr/>
          <p:nvPr/>
        </p:nvSpPr>
        <p:spPr>
          <a:xfrm>
            <a:off x="3524677" y="3274255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משולש שווה-שוקיים 70"/>
          <p:cNvSpPr/>
          <p:nvPr/>
        </p:nvSpPr>
        <p:spPr>
          <a:xfrm>
            <a:off x="4408597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משולש שווה-שוקיים 71"/>
          <p:cNvSpPr/>
          <p:nvPr/>
        </p:nvSpPr>
        <p:spPr>
          <a:xfrm>
            <a:off x="5308343" y="3276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3" name="משולש שווה-שוקיים 72"/>
          <p:cNvSpPr/>
          <p:nvPr/>
        </p:nvSpPr>
        <p:spPr>
          <a:xfrm>
            <a:off x="397455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4" name="משולש שווה-שוקיים 73"/>
          <p:cNvSpPr/>
          <p:nvPr/>
        </p:nvSpPr>
        <p:spPr>
          <a:xfrm>
            <a:off x="574239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משולש שווה-שוקיים 74"/>
          <p:cNvSpPr/>
          <p:nvPr/>
        </p:nvSpPr>
        <p:spPr>
          <a:xfrm>
            <a:off x="4866383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משולש שווה-שוקיים 75"/>
          <p:cNvSpPr/>
          <p:nvPr/>
        </p:nvSpPr>
        <p:spPr>
          <a:xfrm>
            <a:off x="3090630" y="403391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שולש שווה-שוקיים 66"/>
          <p:cNvSpPr/>
          <p:nvPr/>
        </p:nvSpPr>
        <p:spPr>
          <a:xfrm>
            <a:off x="4392771" y="1752600"/>
            <a:ext cx="883920" cy="7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6"/>
          <p:cNvSpPr>
            <a:spLocks noGrp="1"/>
          </p:cNvSpPr>
          <p:nvPr>
            <p:ph type="title"/>
          </p:nvPr>
        </p:nvSpPr>
        <p:spPr>
          <a:xfrm>
            <a:off x="2610688" y="457201"/>
            <a:ext cx="4448086" cy="7619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Game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35F6-B1E0-4693-A1AD-BAEC7C025A74}" type="datetime3">
              <a:rPr lang="en-US" smtClean="0"/>
              <a:t>29 January 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Winter 2017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" name="אליפסה 54"/>
          <p:cNvSpPr/>
          <p:nvPr/>
        </p:nvSpPr>
        <p:spPr>
          <a:xfrm>
            <a:off x="4644231" y="1595510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6" name="אליפסה 55"/>
          <p:cNvSpPr/>
          <p:nvPr/>
        </p:nvSpPr>
        <p:spPr>
          <a:xfrm>
            <a:off x="2961090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8" name="אליפסה 57"/>
          <p:cNvSpPr/>
          <p:nvPr/>
        </p:nvSpPr>
        <p:spPr>
          <a:xfrm>
            <a:off x="4218097" y="2339068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7" name="אליפסה 76"/>
          <p:cNvSpPr/>
          <p:nvPr/>
        </p:nvSpPr>
        <p:spPr>
          <a:xfrm>
            <a:off x="5086191" y="2340963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8" name="אליפסה 77"/>
          <p:cNvSpPr/>
          <p:nvPr/>
        </p:nvSpPr>
        <p:spPr>
          <a:xfrm>
            <a:off x="4649054" y="307034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9" name="אליפסה 78"/>
          <p:cNvSpPr/>
          <p:nvPr/>
        </p:nvSpPr>
        <p:spPr>
          <a:xfrm>
            <a:off x="5536064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0" name="אליפסה 79"/>
          <p:cNvSpPr/>
          <p:nvPr/>
        </p:nvSpPr>
        <p:spPr>
          <a:xfrm>
            <a:off x="3776137" y="3069237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1" name="אליפסה 80"/>
          <p:cNvSpPr/>
          <p:nvPr/>
        </p:nvSpPr>
        <p:spPr>
          <a:xfrm>
            <a:off x="3342090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2" name="אליפסה 81"/>
          <p:cNvSpPr/>
          <p:nvPr/>
        </p:nvSpPr>
        <p:spPr>
          <a:xfrm>
            <a:off x="4157137" y="384151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3" name="אליפסה 82"/>
          <p:cNvSpPr/>
          <p:nvPr/>
        </p:nvSpPr>
        <p:spPr>
          <a:xfrm>
            <a:off x="5113887" y="3827652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4" name="אליפסה 83"/>
          <p:cNvSpPr/>
          <p:nvPr/>
        </p:nvSpPr>
        <p:spPr>
          <a:xfrm>
            <a:off x="5985937" y="3827652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5" name="אליפסה 84"/>
          <p:cNvSpPr/>
          <p:nvPr/>
        </p:nvSpPr>
        <p:spPr>
          <a:xfrm>
            <a:off x="3802502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6" name="אליפסה 85"/>
          <p:cNvSpPr/>
          <p:nvPr/>
        </p:nvSpPr>
        <p:spPr>
          <a:xfrm>
            <a:off x="4660057" y="461882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7" name="אליפסה 86"/>
          <p:cNvSpPr/>
          <p:nvPr/>
        </p:nvSpPr>
        <p:spPr>
          <a:xfrm>
            <a:off x="5559803" y="4618825"/>
            <a:ext cx="381000" cy="381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8" name="אליפסה 87"/>
          <p:cNvSpPr/>
          <p:nvPr/>
        </p:nvSpPr>
        <p:spPr>
          <a:xfrm>
            <a:off x="6424514" y="4607305"/>
            <a:ext cx="381000" cy="381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9259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667</TotalTime>
  <Words>1915</Words>
  <Application>Microsoft Office PowerPoint</Application>
  <PresentationFormat>‫הצגה על המסך (4:3)</PresentationFormat>
  <Paragraphs>698</Paragraphs>
  <Slides>73</Slides>
  <Notes>21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73</vt:i4>
      </vt:variant>
    </vt:vector>
  </HeadingPairs>
  <TitlesOfParts>
    <vt:vector size="82" baseType="lpstr">
      <vt:lpstr>Arial</vt:lpstr>
      <vt:lpstr>Calibri</vt:lpstr>
      <vt:lpstr>Cambria Math</vt:lpstr>
      <vt:lpstr>Century</vt:lpstr>
      <vt:lpstr>Corbel</vt:lpstr>
      <vt:lpstr>Miriam</vt:lpstr>
      <vt:lpstr>Times New Roman</vt:lpstr>
      <vt:lpstr>Wingdings</vt:lpstr>
      <vt:lpstr>פרלקסה</vt:lpstr>
      <vt:lpstr>Algorithms in Logic (096265)</vt:lpstr>
      <vt:lpstr>Game Puzzle</vt:lpstr>
      <vt:lpstr>Rules of The Game</vt:lpstr>
      <vt:lpstr>Rules of The Game</vt:lpstr>
      <vt:lpstr>Rules of The Game</vt:lpstr>
      <vt:lpstr>Rules of The Game</vt:lpstr>
      <vt:lpstr>Rules of The Game</vt:lpstr>
      <vt:lpstr>Rules of The Game</vt:lpstr>
      <vt:lpstr>Rules of The Game</vt:lpstr>
      <vt:lpstr>Rules of The Game</vt:lpstr>
      <vt:lpstr>Rules of The Game</vt:lpstr>
      <vt:lpstr>Rules of The Game</vt:lpstr>
      <vt:lpstr>Rules of The Game</vt:lpstr>
      <vt:lpstr>Rules of The Game</vt:lpstr>
      <vt:lpstr>Logical Modeling Classic Game</vt:lpstr>
      <vt:lpstr>Definitions (1) - Graph</vt:lpstr>
      <vt:lpstr>Definitions (1) - Graph</vt:lpstr>
      <vt:lpstr>Definitions (1) - Graph</vt:lpstr>
      <vt:lpstr>Definitions (1) - Graph</vt:lpstr>
      <vt:lpstr>Definitions (2) - Neighbors</vt:lpstr>
      <vt:lpstr>Definitions (3) - Sets</vt:lpstr>
      <vt:lpstr>Definitions (3) - Sets</vt:lpstr>
      <vt:lpstr>Definitions (3) - Sets</vt:lpstr>
      <vt:lpstr>Definitions (3) - Sets</vt:lpstr>
      <vt:lpstr>Definitions (3) - Sets</vt:lpstr>
      <vt:lpstr>Definitions (4) - Variables</vt:lpstr>
      <vt:lpstr>Definitions (4) - Variables</vt:lpstr>
      <vt:lpstr>Definitions (4) - Variables</vt:lpstr>
      <vt:lpstr>Constraints –Boolean Logic</vt:lpstr>
      <vt:lpstr>Formulas (1)</vt:lpstr>
      <vt:lpstr>Formulas (1)</vt:lpstr>
      <vt:lpstr>Formulas (1)</vt:lpstr>
      <vt:lpstr>Formulas (2)</vt:lpstr>
      <vt:lpstr>Formulas (2)</vt:lpstr>
      <vt:lpstr>Formulas (3)</vt:lpstr>
      <vt:lpstr>Formulas (3)</vt:lpstr>
      <vt:lpstr>Formulas (4)</vt:lpstr>
      <vt:lpstr>Formulas (4)</vt:lpstr>
      <vt:lpstr>Final Formula</vt:lpstr>
      <vt:lpstr>Final Formula</vt:lpstr>
      <vt:lpstr>Final Formula</vt:lpstr>
      <vt:lpstr>Logical Modeling Advanced Game</vt:lpstr>
      <vt:lpstr>Advanced Game</vt:lpstr>
      <vt:lpstr>Advanced Game</vt:lpstr>
      <vt:lpstr>Advanced Game</vt:lpstr>
      <vt:lpstr>Advanced Game</vt:lpstr>
      <vt:lpstr>Advanced Game</vt:lpstr>
      <vt:lpstr>Implementation</vt:lpstr>
      <vt:lpstr>Technologies</vt:lpstr>
      <vt:lpstr>Technologies</vt:lpstr>
      <vt:lpstr>Technologies</vt:lpstr>
      <vt:lpstr>Technologies</vt:lpstr>
      <vt:lpstr>Technologies</vt:lpstr>
      <vt:lpstr>Technologies</vt:lpstr>
      <vt:lpstr>Flow Diagram</vt:lpstr>
      <vt:lpstr>Flow Diagram</vt:lpstr>
      <vt:lpstr>Flow Diagram</vt:lpstr>
      <vt:lpstr>Flow Diagram</vt:lpstr>
      <vt:lpstr>Flow Diagram</vt:lpstr>
      <vt:lpstr>Flow Diagram</vt:lpstr>
      <vt:lpstr>Flow Diagram</vt:lpstr>
      <vt:lpstr>Flow Diagram</vt:lpstr>
      <vt:lpstr>Flow Diagram</vt:lpstr>
      <vt:lpstr>Flow Diagram</vt:lpstr>
      <vt:lpstr>Blocks Diagram</vt:lpstr>
      <vt:lpstr>Blocks Diagram</vt:lpstr>
      <vt:lpstr>Blocks Diagram</vt:lpstr>
      <vt:lpstr>Blocks Diagram</vt:lpstr>
      <vt:lpstr>Blocks Diagram</vt:lpstr>
      <vt:lpstr>Blocks Diagram</vt:lpstr>
      <vt:lpstr>Blocks Diagram</vt:lpstr>
      <vt:lpstr>Blocks Diagram</vt:lpstr>
      <vt:lpstr>Blocks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elad</dc:creator>
  <cp:lastModifiedBy>elad</cp:lastModifiedBy>
  <cp:revision>494</cp:revision>
  <dcterms:created xsi:type="dcterms:W3CDTF">2006-08-16T00:00:00Z</dcterms:created>
  <dcterms:modified xsi:type="dcterms:W3CDTF">2017-01-28T22:26:35Z</dcterms:modified>
</cp:coreProperties>
</file>