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16A4D-BF91-441E-803B-03F57EE82D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664094-7D4A-46AF-A0DD-1173A18FF72F}">
      <dgm:prSet phldrT="[Text]"/>
      <dgm:spPr/>
      <dgm:t>
        <a:bodyPr/>
        <a:lstStyle/>
        <a:p>
          <a:r>
            <a:rPr lang="en-US" dirty="0"/>
            <a:t>Teacher</a:t>
          </a:r>
          <a:endParaRPr lang="en-IL" dirty="0"/>
        </a:p>
      </dgm:t>
    </dgm:pt>
    <dgm:pt modelId="{5EC47A8F-B2E4-41B1-B07A-1DAFD12356BC}" type="parTrans" cxnId="{A887CD37-49D7-4573-B271-0271A8C39B16}">
      <dgm:prSet/>
      <dgm:spPr/>
      <dgm:t>
        <a:bodyPr/>
        <a:lstStyle/>
        <a:p>
          <a:endParaRPr lang="en-IL"/>
        </a:p>
      </dgm:t>
    </dgm:pt>
    <dgm:pt modelId="{4085A42F-0036-4D4D-B188-525E588D0619}" type="sibTrans" cxnId="{A887CD37-49D7-4573-B271-0271A8C39B16}">
      <dgm:prSet/>
      <dgm:spPr/>
      <dgm:t>
        <a:bodyPr/>
        <a:lstStyle/>
        <a:p>
          <a:endParaRPr lang="en-IL"/>
        </a:p>
      </dgm:t>
    </dgm:pt>
    <dgm:pt modelId="{28525CE2-239A-4881-A60B-FF15E376E8D3}">
      <dgm:prSet phldrT="[Text]"/>
      <dgm:spPr/>
      <dgm:t>
        <a:bodyPr/>
        <a:lstStyle/>
        <a:p>
          <a:r>
            <a:rPr lang="en-US" dirty="0"/>
            <a:t>Teacher window</a:t>
          </a:r>
          <a:endParaRPr lang="en-IL" dirty="0"/>
        </a:p>
      </dgm:t>
    </dgm:pt>
    <dgm:pt modelId="{25B4A2A7-CAD4-4AB9-B233-5D42A3F69E05}" type="parTrans" cxnId="{71A82619-B78E-4074-98A8-B5B9C6452347}">
      <dgm:prSet/>
      <dgm:spPr/>
      <dgm:t>
        <a:bodyPr/>
        <a:lstStyle/>
        <a:p>
          <a:endParaRPr lang="en-IL"/>
        </a:p>
      </dgm:t>
    </dgm:pt>
    <dgm:pt modelId="{E8FC51C7-9C15-47B1-9ED8-D78B7984C76D}" type="sibTrans" cxnId="{71A82619-B78E-4074-98A8-B5B9C6452347}">
      <dgm:prSet/>
      <dgm:spPr/>
      <dgm:t>
        <a:bodyPr/>
        <a:lstStyle/>
        <a:p>
          <a:endParaRPr lang="en-IL"/>
        </a:p>
      </dgm:t>
    </dgm:pt>
    <dgm:pt modelId="{42C5E424-0187-4AAA-BE90-14ADBB9FBEA0}">
      <dgm:prSet phldrT="[Text]"/>
      <dgm:spPr/>
      <dgm:t>
        <a:bodyPr/>
        <a:lstStyle/>
        <a:p>
          <a:r>
            <a:rPr lang="en-US" dirty="0"/>
            <a:t>Exam</a:t>
          </a:r>
          <a:endParaRPr lang="en-IL" dirty="0"/>
        </a:p>
      </dgm:t>
    </dgm:pt>
    <dgm:pt modelId="{06F1557C-8F30-442B-A2EB-601B74273889}" type="parTrans" cxnId="{40D2B066-F8BE-4755-91A2-C8E1C6D3E428}">
      <dgm:prSet/>
      <dgm:spPr/>
      <dgm:t>
        <a:bodyPr/>
        <a:lstStyle/>
        <a:p>
          <a:endParaRPr lang="en-IL"/>
        </a:p>
      </dgm:t>
    </dgm:pt>
    <dgm:pt modelId="{433D9D63-2A5C-49F8-8DDD-465C04DBA5E5}" type="sibTrans" cxnId="{40D2B066-F8BE-4755-91A2-C8E1C6D3E428}">
      <dgm:prSet/>
      <dgm:spPr/>
      <dgm:t>
        <a:bodyPr/>
        <a:lstStyle/>
        <a:p>
          <a:endParaRPr lang="en-IL"/>
        </a:p>
      </dgm:t>
    </dgm:pt>
    <dgm:pt modelId="{4A4C2247-6B25-47B5-B4E8-2AC6DCC93EA9}">
      <dgm:prSet phldrT="[Text]"/>
      <dgm:spPr/>
      <dgm:t>
        <a:bodyPr/>
        <a:lstStyle/>
        <a:p>
          <a:r>
            <a:rPr lang="en-US" dirty="0"/>
            <a:t>DB</a:t>
          </a:r>
          <a:endParaRPr lang="en-IL" dirty="0"/>
        </a:p>
      </dgm:t>
    </dgm:pt>
    <dgm:pt modelId="{F7DC8370-90A0-42BD-8952-0886526377D1}" type="parTrans" cxnId="{D13C0AF9-9B34-4090-84A2-F63DE4097ED6}">
      <dgm:prSet/>
      <dgm:spPr/>
      <dgm:t>
        <a:bodyPr/>
        <a:lstStyle/>
        <a:p>
          <a:endParaRPr lang="en-IL"/>
        </a:p>
      </dgm:t>
    </dgm:pt>
    <dgm:pt modelId="{ECFB4300-6F3C-4708-B25B-A714F7503E2C}" type="sibTrans" cxnId="{D13C0AF9-9B34-4090-84A2-F63DE4097ED6}">
      <dgm:prSet/>
      <dgm:spPr/>
      <dgm:t>
        <a:bodyPr/>
        <a:lstStyle/>
        <a:p>
          <a:endParaRPr lang="en-IL"/>
        </a:p>
      </dgm:t>
    </dgm:pt>
    <dgm:pt modelId="{D46E6D1F-3435-424D-BC48-25CE60ED129A}" type="pres">
      <dgm:prSet presAssocID="{2E716A4D-BF91-441E-803B-03F57EE82D3A}" presName="Name0" presStyleCnt="0">
        <dgm:presLayoutVars>
          <dgm:dir/>
          <dgm:animLvl val="lvl"/>
          <dgm:resizeHandles val="exact"/>
        </dgm:presLayoutVars>
      </dgm:prSet>
      <dgm:spPr/>
    </dgm:pt>
    <dgm:pt modelId="{63E0A8A3-9824-431D-ACC9-9C4FFD990F41}" type="pres">
      <dgm:prSet presAssocID="{88664094-7D4A-46AF-A0DD-1173A18FF72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5E4FF0A-5BF4-4EEE-8449-2B4E68FC17DF}" type="pres">
      <dgm:prSet presAssocID="{4085A42F-0036-4D4D-B188-525E588D0619}" presName="parTxOnlySpace" presStyleCnt="0"/>
      <dgm:spPr/>
    </dgm:pt>
    <dgm:pt modelId="{E28C6E01-6292-485B-8284-824155CB9F79}" type="pres">
      <dgm:prSet presAssocID="{28525CE2-239A-4881-A60B-FF15E376E8D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180684-3BDF-4EE0-A487-2EA7B25AFA98}" type="pres">
      <dgm:prSet presAssocID="{E8FC51C7-9C15-47B1-9ED8-D78B7984C76D}" presName="parTxOnlySpace" presStyleCnt="0"/>
      <dgm:spPr/>
    </dgm:pt>
    <dgm:pt modelId="{FC789B84-C016-4140-802A-9F8E4F28F6A1}" type="pres">
      <dgm:prSet presAssocID="{42C5E424-0187-4AAA-BE90-14ADBB9FBEA0}" presName="parTxOnly" presStyleLbl="node1" presStyleIdx="2" presStyleCnt="4" custLinFactNeighborX="814" custLinFactNeighborY="-1">
        <dgm:presLayoutVars>
          <dgm:chMax val="0"/>
          <dgm:chPref val="0"/>
          <dgm:bulletEnabled val="1"/>
        </dgm:presLayoutVars>
      </dgm:prSet>
      <dgm:spPr/>
    </dgm:pt>
    <dgm:pt modelId="{AE9BA71B-6631-435C-BBA9-F8AA1DBED503}" type="pres">
      <dgm:prSet presAssocID="{433D9D63-2A5C-49F8-8DDD-465C04DBA5E5}" presName="parTxOnlySpace" presStyleCnt="0"/>
      <dgm:spPr/>
    </dgm:pt>
    <dgm:pt modelId="{AF5161BB-3311-4101-BCA0-B0B05F5B105A}" type="pres">
      <dgm:prSet presAssocID="{4A4C2247-6B25-47B5-B4E8-2AC6DCC93EA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2DD1E03-D0D5-4A27-AD49-662D6B5D05B9}" type="presOf" srcId="{2E716A4D-BF91-441E-803B-03F57EE82D3A}" destId="{D46E6D1F-3435-424D-BC48-25CE60ED129A}" srcOrd="0" destOrd="0" presId="urn:microsoft.com/office/officeart/2005/8/layout/chevron1"/>
    <dgm:cxn modelId="{F7F27D0E-F61B-4937-80BB-2C218D6A0B2C}" type="presOf" srcId="{4A4C2247-6B25-47B5-B4E8-2AC6DCC93EA9}" destId="{AF5161BB-3311-4101-BCA0-B0B05F5B105A}" srcOrd="0" destOrd="0" presId="urn:microsoft.com/office/officeart/2005/8/layout/chevron1"/>
    <dgm:cxn modelId="{71A82619-B78E-4074-98A8-B5B9C6452347}" srcId="{2E716A4D-BF91-441E-803B-03F57EE82D3A}" destId="{28525CE2-239A-4881-A60B-FF15E376E8D3}" srcOrd="1" destOrd="0" parTransId="{25B4A2A7-CAD4-4AB9-B233-5D42A3F69E05}" sibTransId="{E8FC51C7-9C15-47B1-9ED8-D78B7984C76D}"/>
    <dgm:cxn modelId="{A887CD37-49D7-4573-B271-0271A8C39B16}" srcId="{2E716A4D-BF91-441E-803B-03F57EE82D3A}" destId="{88664094-7D4A-46AF-A0DD-1173A18FF72F}" srcOrd="0" destOrd="0" parTransId="{5EC47A8F-B2E4-41B1-B07A-1DAFD12356BC}" sibTransId="{4085A42F-0036-4D4D-B188-525E588D0619}"/>
    <dgm:cxn modelId="{40D2B066-F8BE-4755-91A2-C8E1C6D3E428}" srcId="{2E716A4D-BF91-441E-803B-03F57EE82D3A}" destId="{42C5E424-0187-4AAA-BE90-14ADBB9FBEA0}" srcOrd="2" destOrd="0" parTransId="{06F1557C-8F30-442B-A2EB-601B74273889}" sibTransId="{433D9D63-2A5C-49F8-8DDD-465C04DBA5E5}"/>
    <dgm:cxn modelId="{C7BB954B-AAB4-4690-A839-DD85D86DE299}" type="presOf" srcId="{28525CE2-239A-4881-A60B-FF15E376E8D3}" destId="{E28C6E01-6292-485B-8284-824155CB9F79}" srcOrd="0" destOrd="0" presId="urn:microsoft.com/office/officeart/2005/8/layout/chevron1"/>
    <dgm:cxn modelId="{4FF2735A-6660-456E-8399-095F9AC661B4}" type="presOf" srcId="{88664094-7D4A-46AF-A0DD-1173A18FF72F}" destId="{63E0A8A3-9824-431D-ACC9-9C4FFD990F41}" srcOrd="0" destOrd="0" presId="urn:microsoft.com/office/officeart/2005/8/layout/chevron1"/>
    <dgm:cxn modelId="{56EE8CC0-DAEE-46ED-8707-63476B94B1AB}" type="presOf" srcId="{42C5E424-0187-4AAA-BE90-14ADBB9FBEA0}" destId="{FC789B84-C016-4140-802A-9F8E4F28F6A1}" srcOrd="0" destOrd="0" presId="urn:microsoft.com/office/officeart/2005/8/layout/chevron1"/>
    <dgm:cxn modelId="{D13C0AF9-9B34-4090-84A2-F63DE4097ED6}" srcId="{2E716A4D-BF91-441E-803B-03F57EE82D3A}" destId="{4A4C2247-6B25-47B5-B4E8-2AC6DCC93EA9}" srcOrd="3" destOrd="0" parTransId="{F7DC8370-90A0-42BD-8952-0886526377D1}" sibTransId="{ECFB4300-6F3C-4708-B25B-A714F7503E2C}"/>
    <dgm:cxn modelId="{5DAE8AA0-BF18-41F0-875E-B51DFDE461EB}" type="presParOf" srcId="{D46E6D1F-3435-424D-BC48-25CE60ED129A}" destId="{63E0A8A3-9824-431D-ACC9-9C4FFD990F41}" srcOrd="0" destOrd="0" presId="urn:microsoft.com/office/officeart/2005/8/layout/chevron1"/>
    <dgm:cxn modelId="{0D415E91-39AC-43F0-B9E6-C3481705786E}" type="presParOf" srcId="{D46E6D1F-3435-424D-BC48-25CE60ED129A}" destId="{45E4FF0A-5BF4-4EEE-8449-2B4E68FC17DF}" srcOrd="1" destOrd="0" presId="urn:microsoft.com/office/officeart/2005/8/layout/chevron1"/>
    <dgm:cxn modelId="{D094B3E8-F0E6-42E9-B40E-9461D2AC1A8E}" type="presParOf" srcId="{D46E6D1F-3435-424D-BC48-25CE60ED129A}" destId="{E28C6E01-6292-485B-8284-824155CB9F79}" srcOrd="2" destOrd="0" presId="urn:microsoft.com/office/officeart/2005/8/layout/chevron1"/>
    <dgm:cxn modelId="{A49CD02C-0734-437D-8D04-5037423B9555}" type="presParOf" srcId="{D46E6D1F-3435-424D-BC48-25CE60ED129A}" destId="{AE180684-3BDF-4EE0-A487-2EA7B25AFA98}" srcOrd="3" destOrd="0" presId="urn:microsoft.com/office/officeart/2005/8/layout/chevron1"/>
    <dgm:cxn modelId="{6BB867D8-70B5-4E7B-B92E-2C66CB65B690}" type="presParOf" srcId="{D46E6D1F-3435-424D-BC48-25CE60ED129A}" destId="{FC789B84-C016-4140-802A-9F8E4F28F6A1}" srcOrd="4" destOrd="0" presId="urn:microsoft.com/office/officeart/2005/8/layout/chevron1"/>
    <dgm:cxn modelId="{7AEAA42A-A90E-47F7-B027-4B9BF040B662}" type="presParOf" srcId="{D46E6D1F-3435-424D-BC48-25CE60ED129A}" destId="{AE9BA71B-6631-435C-BBA9-F8AA1DBED503}" srcOrd="5" destOrd="0" presId="urn:microsoft.com/office/officeart/2005/8/layout/chevron1"/>
    <dgm:cxn modelId="{66A202F4-C106-4EAD-8A25-FF613FCA70E6}" type="presParOf" srcId="{D46E6D1F-3435-424D-BC48-25CE60ED129A}" destId="{AF5161BB-3311-4101-BCA0-B0B05F5B105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716A4D-BF91-441E-803B-03F57EE82D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664094-7D4A-46AF-A0DD-1173A18FF72F}">
      <dgm:prSet phldrT="[Text]"/>
      <dgm:spPr/>
      <dgm:t>
        <a:bodyPr/>
        <a:lstStyle/>
        <a:p>
          <a:r>
            <a:rPr lang="en-US" dirty="0"/>
            <a:t>DB</a:t>
          </a:r>
          <a:endParaRPr lang="en-IL" dirty="0"/>
        </a:p>
      </dgm:t>
    </dgm:pt>
    <dgm:pt modelId="{5EC47A8F-B2E4-41B1-B07A-1DAFD12356BC}" type="parTrans" cxnId="{A887CD37-49D7-4573-B271-0271A8C39B16}">
      <dgm:prSet/>
      <dgm:spPr/>
      <dgm:t>
        <a:bodyPr/>
        <a:lstStyle/>
        <a:p>
          <a:endParaRPr lang="en-IL"/>
        </a:p>
      </dgm:t>
    </dgm:pt>
    <dgm:pt modelId="{4085A42F-0036-4D4D-B188-525E588D0619}" type="sibTrans" cxnId="{A887CD37-49D7-4573-B271-0271A8C39B16}">
      <dgm:prSet/>
      <dgm:spPr/>
      <dgm:t>
        <a:bodyPr/>
        <a:lstStyle/>
        <a:p>
          <a:endParaRPr lang="en-IL"/>
        </a:p>
      </dgm:t>
    </dgm:pt>
    <dgm:pt modelId="{28525CE2-239A-4881-A60B-FF15E376E8D3}">
      <dgm:prSet phldrT="[Text]"/>
      <dgm:spPr/>
      <dgm:t>
        <a:bodyPr/>
        <a:lstStyle/>
        <a:p>
          <a:r>
            <a:rPr lang="en-US" dirty="0"/>
            <a:t>Student entrance</a:t>
          </a:r>
          <a:endParaRPr lang="en-IL" dirty="0"/>
        </a:p>
      </dgm:t>
    </dgm:pt>
    <dgm:pt modelId="{25B4A2A7-CAD4-4AB9-B233-5D42A3F69E05}" type="parTrans" cxnId="{71A82619-B78E-4074-98A8-B5B9C6452347}">
      <dgm:prSet/>
      <dgm:spPr/>
      <dgm:t>
        <a:bodyPr/>
        <a:lstStyle/>
        <a:p>
          <a:endParaRPr lang="en-IL"/>
        </a:p>
      </dgm:t>
    </dgm:pt>
    <dgm:pt modelId="{E8FC51C7-9C15-47B1-9ED8-D78B7984C76D}" type="sibTrans" cxnId="{71A82619-B78E-4074-98A8-B5B9C6452347}">
      <dgm:prSet/>
      <dgm:spPr/>
      <dgm:t>
        <a:bodyPr/>
        <a:lstStyle/>
        <a:p>
          <a:endParaRPr lang="en-IL"/>
        </a:p>
      </dgm:t>
    </dgm:pt>
    <dgm:pt modelId="{42C5E424-0187-4AAA-BE90-14ADBB9FBEA0}">
      <dgm:prSet phldrT="[Text]"/>
      <dgm:spPr/>
      <dgm:t>
        <a:bodyPr/>
        <a:lstStyle/>
        <a:p>
          <a:r>
            <a:rPr lang="en-US" dirty="0"/>
            <a:t>Exam</a:t>
          </a:r>
          <a:endParaRPr lang="en-IL" dirty="0"/>
        </a:p>
      </dgm:t>
    </dgm:pt>
    <dgm:pt modelId="{06F1557C-8F30-442B-A2EB-601B74273889}" type="parTrans" cxnId="{40D2B066-F8BE-4755-91A2-C8E1C6D3E428}">
      <dgm:prSet/>
      <dgm:spPr/>
      <dgm:t>
        <a:bodyPr/>
        <a:lstStyle/>
        <a:p>
          <a:endParaRPr lang="en-IL"/>
        </a:p>
      </dgm:t>
    </dgm:pt>
    <dgm:pt modelId="{433D9D63-2A5C-49F8-8DDD-465C04DBA5E5}" type="sibTrans" cxnId="{40D2B066-F8BE-4755-91A2-C8E1C6D3E428}">
      <dgm:prSet/>
      <dgm:spPr/>
      <dgm:t>
        <a:bodyPr/>
        <a:lstStyle/>
        <a:p>
          <a:endParaRPr lang="en-IL"/>
        </a:p>
      </dgm:t>
    </dgm:pt>
    <dgm:pt modelId="{4A4C2247-6B25-47B5-B4E8-2AC6DCC93EA9}">
      <dgm:prSet phldrT="[Text]"/>
      <dgm:spPr/>
      <dgm:t>
        <a:bodyPr/>
        <a:lstStyle/>
        <a:p>
          <a:r>
            <a:rPr lang="en-US" dirty="0"/>
            <a:t>Answers</a:t>
          </a:r>
          <a:endParaRPr lang="en-IL" dirty="0"/>
        </a:p>
      </dgm:t>
    </dgm:pt>
    <dgm:pt modelId="{F7DC8370-90A0-42BD-8952-0886526377D1}" type="parTrans" cxnId="{D13C0AF9-9B34-4090-84A2-F63DE4097ED6}">
      <dgm:prSet/>
      <dgm:spPr/>
      <dgm:t>
        <a:bodyPr/>
        <a:lstStyle/>
        <a:p>
          <a:endParaRPr lang="en-IL"/>
        </a:p>
      </dgm:t>
    </dgm:pt>
    <dgm:pt modelId="{ECFB4300-6F3C-4708-B25B-A714F7503E2C}" type="sibTrans" cxnId="{D13C0AF9-9B34-4090-84A2-F63DE4097ED6}">
      <dgm:prSet/>
      <dgm:spPr/>
      <dgm:t>
        <a:bodyPr/>
        <a:lstStyle/>
        <a:p>
          <a:endParaRPr lang="en-IL"/>
        </a:p>
      </dgm:t>
    </dgm:pt>
    <dgm:pt modelId="{BAED81F2-F632-4B5E-9C43-80774BFB2AE8}">
      <dgm:prSet phldrT="[Text]"/>
      <dgm:spPr/>
      <dgm:t>
        <a:bodyPr/>
        <a:lstStyle/>
        <a:p>
          <a:r>
            <a:rPr lang="en-US" dirty="0"/>
            <a:t>DB</a:t>
          </a:r>
          <a:endParaRPr lang="en-IL" dirty="0"/>
        </a:p>
      </dgm:t>
    </dgm:pt>
    <dgm:pt modelId="{DE10A47F-669E-4F82-A636-7885FF7E8DFD}" type="parTrans" cxnId="{961D56CA-9A8D-4A25-B5D8-75AD8E66480B}">
      <dgm:prSet/>
      <dgm:spPr/>
      <dgm:t>
        <a:bodyPr/>
        <a:lstStyle/>
        <a:p>
          <a:endParaRPr lang="en-IL"/>
        </a:p>
      </dgm:t>
    </dgm:pt>
    <dgm:pt modelId="{C13BF7B6-967A-461F-A60D-D3E87AC531EA}" type="sibTrans" cxnId="{961D56CA-9A8D-4A25-B5D8-75AD8E66480B}">
      <dgm:prSet/>
      <dgm:spPr/>
      <dgm:t>
        <a:bodyPr/>
        <a:lstStyle/>
        <a:p>
          <a:endParaRPr lang="en-IL"/>
        </a:p>
      </dgm:t>
    </dgm:pt>
    <dgm:pt modelId="{D46E6D1F-3435-424D-BC48-25CE60ED129A}" type="pres">
      <dgm:prSet presAssocID="{2E716A4D-BF91-441E-803B-03F57EE82D3A}" presName="Name0" presStyleCnt="0">
        <dgm:presLayoutVars>
          <dgm:dir/>
          <dgm:animLvl val="lvl"/>
          <dgm:resizeHandles val="exact"/>
        </dgm:presLayoutVars>
      </dgm:prSet>
      <dgm:spPr/>
    </dgm:pt>
    <dgm:pt modelId="{63E0A8A3-9824-431D-ACC9-9C4FFD990F41}" type="pres">
      <dgm:prSet presAssocID="{88664094-7D4A-46AF-A0DD-1173A18FF72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5E4FF0A-5BF4-4EEE-8449-2B4E68FC17DF}" type="pres">
      <dgm:prSet presAssocID="{4085A42F-0036-4D4D-B188-525E588D0619}" presName="parTxOnlySpace" presStyleCnt="0"/>
      <dgm:spPr/>
    </dgm:pt>
    <dgm:pt modelId="{E28C6E01-6292-485B-8284-824155CB9F79}" type="pres">
      <dgm:prSet presAssocID="{28525CE2-239A-4881-A60B-FF15E376E8D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E180684-3BDF-4EE0-A487-2EA7B25AFA98}" type="pres">
      <dgm:prSet presAssocID="{E8FC51C7-9C15-47B1-9ED8-D78B7984C76D}" presName="parTxOnlySpace" presStyleCnt="0"/>
      <dgm:spPr/>
    </dgm:pt>
    <dgm:pt modelId="{FC789B84-C016-4140-802A-9F8E4F28F6A1}" type="pres">
      <dgm:prSet presAssocID="{42C5E424-0187-4AAA-BE90-14ADBB9FBEA0}" presName="parTxOnly" presStyleLbl="node1" presStyleIdx="2" presStyleCnt="5" custLinFactNeighborX="814" custLinFactNeighborY="-1">
        <dgm:presLayoutVars>
          <dgm:chMax val="0"/>
          <dgm:chPref val="0"/>
          <dgm:bulletEnabled val="1"/>
        </dgm:presLayoutVars>
      </dgm:prSet>
      <dgm:spPr/>
    </dgm:pt>
    <dgm:pt modelId="{AE9BA71B-6631-435C-BBA9-F8AA1DBED503}" type="pres">
      <dgm:prSet presAssocID="{433D9D63-2A5C-49F8-8DDD-465C04DBA5E5}" presName="parTxOnlySpace" presStyleCnt="0"/>
      <dgm:spPr/>
    </dgm:pt>
    <dgm:pt modelId="{AF5161BB-3311-4101-BCA0-B0B05F5B105A}" type="pres">
      <dgm:prSet presAssocID="{4A4C2247-6B25-47B5-B4E8-2AC6DCC93EA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33E03A9-37A3-4042-9B7B-9695FBE9AC0F}" type="pres">
      <dgm:prSet presAssocID="{ECFB4300-6F3C-4708-B25B-A714F7503E2C}" presName="parTxOnlySpace" presStyleCnt="0"/>
      <dgm:spPr/>
    </dgm:pt>
    <dgm:pt modelId="{4E9256EA-DE6B-4190-9C67-B2264FA41BFC}" type="pres">
      <dgm:prSet presAssocID="{BAED81F2-F632-4B5E-9C43-80774BFB2AE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2DD1E03-D0D5-4A27-AD49-662D6B5D05B9}" type="presOf" srcId="{2E716A4D-BF91-441E-803B-03F57EE82D3A}" destId="{D46E6D1F-3435-424D-BC48-25CE60ED129A}" srcOrd="0" destOrd="0" presId="urn:microsoft.com/office/officeart/2005/8/layout/chevron1"/>
    <dgm:cxn modelId="{F7F27D0E-F61B-4937-80BB-2C218D6A0B2C}" type="presOf" srcId="{4A4C2247-6B25-47B5-B4E8-2AC6DCC93EA9}" destId="{AF5161BB-3311-4101-BCA0-B0B05F5B105A}" srcOrd="0" destOrd="0" presId="urn:microsoft.com/office/officeart/2005/8/layout/chevron1"/>
    <dgm:cxn modelId="{71A82619-B78E-4074-98A8-B5B9C6452347}" srcId="{2E716A4D-BF91-441E-803B-03F57EE82D3A}" destId="{28525CE2-239A-4881-A60B-FF15E376E8D3}" srcOrd="1" destOrd="0" parTransId="{25B4A2A7-CAD4-4AB9-B233-5D42A3F69E05}" sibTransId="{E8FC51C7-9C15-47B1-9ED8-D78B7984C76D}"/>
    <dgm:cxn modelId="{A887CD37-49D7-4573-B271-0271A8C39B16}" srcId="{2E716A4D-BF91-441E-803B-03F57EE82D3A}" destId="{88664094-7D4A-46AF-A0DD-1173A18FF72F}" srcOrd="0" destOrd="0" parTransId="{5EC47A8F-B2E4-41B1-B07A-1DAFD12356BC}" sibTransId="{4085A42F-0036-4D4D-B188-525E588D0619}"/>
    <dgm:cxn modelId="{40D2B066-F8BE-4755-91A2-C8E1C6D3E428}" srcId="{2E716A4D-BF91-441E-803B-03F57EE82D3A}" destId="{42C5E424-0187-4AAA-BE90-14ADBB9FBEA0}" srcOrd="2" destOrd="0" parTransId="{06F1557C-8F30-442B-A2EB-601B74273889}" sibTransId="{433D9D63-2A5C-49F8-8DDD-465C04DBA5E5}"/>
    <dgm:cxn modelId="{C7BB954B-AAB4-4690-A839-DD85D86DE299}" type="presOf" srcId="{28525CE2-239A-4881-A60B-FF15E376E8D3}" destId="{E28C6E01-6292-485B-8284-824155CB9F79}" srcOrd="0" destOrd="0" presId="urn:microsoft.com/office/officeart/2005/8/layout/chevron1"/>
    <dgm:cxn modelId="{4FF2735A-6660-456E-8399-095F9AC661B4}" type="presOf" srcId="{88664094-7D4A-46AF-A0DD-1173A18FF72F}" destId="{63E0A8A3-9824-431D-ACC9-9C4FFD990F41}" srcOrd="0" destOrd="0" presId="urn:microsoft.com/office/officeart/2005/8/layout/chevron1"/>
    <dgm:cxn modelId="{56EE8CC0-DAEE-46ED-8707-63476B94B1AB}" type="presOf" srcId="{42C5E424-0187-4AAA-BE90-14ADBB9FBEA0}" destId="{FC789B84-C016-4140-802A-9F8E4F28F6A1}" srcOrd="0" destOrd="0" presId="urn:microsoft.com/office/officeart/2005/8/layout/chevron1"/>
    <dgm:cxn modelId="{961D56CA-9A8D-4A25-B5D8-75AD8E66480B}" srcId="{2E716A4D-BF91-441E-803B-03F57EE82D3A}" destId="{BAED81F2-F632-4B5E-9C43-80774BFB2AE8}" srcOrd="4" destOrd="0" parTransId="{DE10A47F-669E-4F82-A636-7885FF7E8DFD}" sibTransId="{C13BF7B6-967A-461F-A60D-D3E87AC531EA}"/>
    <dgm:cxn modelId="{8255D4E4-5333-4C54-907C-7F5733A4C2E5}" type="presOf" srcId="{BAED81F2-F632-4B5E-9C43-80774BFB2AE8}" destId="{4E9256EA-DE6B-4190-9C67-B2264FA41BFC}" srcOrd="0" destOrd="0" presId="urn:microsoft.com/office/officeart/2005/8/layout/chevron1"/>
    <dgm:cxn modelId="{D13C0AF9-9B34-4090-84A2-F63DE4097ED6}" srcId="{2E716A4D-BF91-441E-803B-03F57EE82D3A}" destId="{4A4C2247-6B25-47B5-B4E8-2AC6DCC93EA9}" srcOrd="3" destOrd="0" parTransId="{F7DC8370-90A0-42BD-8952-0886526377D1}" sibTransId="{ECFB4300-6F3C-4708-B25B-A714F7503E2C}"/>
    <dgm:cxn modelId="{5DAE8AA0-BF18-41F0-875E-B51DFDE461EB}" type="presParOf" srcId="{D46E6D1F-3435-424D-BC48-25CE60ED129A}" destId="{63E0A8A3-9824-431D-ACC9-9C4FFD990F41}" srcOrd="0" destOrd="0" presId="urn:microsoft.com/office/officeart/2005/8/layout/chevron1"/>
    <dgm:cxn modelId="{0D415E91-39AC-43F0-B9E6-C3481705786E}" type="presParOf" srcId="{D46E6D1F-3435-424D-BC48-25CE60ED129A}" destId="{45E4FF0A-5BF4-4EEE-8449-2B4E68FC17DF}" srcOrd="1" destOrd="0" presId="urn:microsoft.com/office/officeart/2005/8/layout/chevron1"/>
    <dgm:cxn modelId="{D094B3E8-F0E6-42E9-B40E-9461D2AC1A8E}" type="presParOf" srcId="{D46E6D1F-3435-424D-BC48-25CE60ED129A}" destId="{E28C6E01-6292-485B-8284-824155CB9F79}" srcOrd="2" destOrd="0" presId="urn:microsoft.com/office/officeart/2005/8/layout/chevron1"/>
    <dgm:cxn modelId="{A49CD02C-0734-437D-8D04-5037423B9555}" type="presParOf" srcId="{D46E6D1F-3435-424D-BC48-25CE60ED129A}" destId="{AE180684-3BDF-4EE0-A487-2EA7B25AFA98}" srcOrd="3" destOrd="0" presId="urn:microsoft.com/office/officeart/2005/8/layout/chevron1"/>
    <dgm:cxn modelId="{6BB867D8-70B5-4E7B-B92E-2C66CB65B690}" type="presParOf" srcId="{D46E6D1F-3435-424D-BC48-25CE60ED129A}" destId="{FC789B84-C016-4140-802A-9F8E4F28F6A1}" srcOrd="4" destOrd="0" presId="urn:microsoft.com/office/officeart/2005/8/layout/chevron1"/>
    <dgm:cxn modelId="{7AEAA42A-A90E-47F7-B027-4B9BF040B662}" type="presParOf" srcId="{D46E6D1F-3435-424D-BC48-25CE60ED129A}" destId="{AE9BA71B-6631-435C-BBA9-F8AA1DBED503}" srcOrd="5" destOrd="0" presId="urn:microsoft.com/office/officeart/2005/8/layout/chevron1"/>
    <dgm:cxn modelId="{66A202F4-C106-4EAD-8A25-FF613FCA70E6}" type="presParOf" srcId="{D46E6D1F-3435-424D-BC48-25CE60ED129A}" destId="{AF5161BB-3311-4101-BCA0-B0B05F5B105A}" srcOrd="6" destOrd="0" presId="urn:microsoft.com/office/officeart/2005/8/layout/chevron1"/>
    <dgm:cxn modelId="{624A7C45-0FAF-43A5-9D7F-39D8260ADF9F}" type="presParOf" srcId="{D46E6D1F-3435-424D-BC48-25CE60ED129A}" destId="{A33E03A9-37A3-4042-9B7B-9695FBE9AC0F}" srcOrd="7" destOrd="0" presId="urn:microsoft.com/office/officeart/2005/8/layout/chevron1"/>
    <dgm:cxn modelId="{6481A5CC-94A8-44BC-9AB0-B87F92889FDF}" type="presParOf" srcId="{D46E6D1F-3435-424D-BC48-25CE60ED129A}" destId="{4E9256EA-DE6B-4190-9C67-B2264FA41B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0A8A3-9824-431D-ACC9-9C4FFD990F41}">
      <dsp:nvSpPr>
        <dsp:cNvPr id="0" name=""/>
        <dsp:cNvSpPr/>
      </dsp:nvSpPr>
      <dsp:spPr>
        <a:xfrm>
          <a:off x="3764" y="2267797"/>
          <a:ext cx="2191491" cy="8765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Teacher</a:t>
          </a:r>
          <a:endParaRPr lang="en-IL" sz="2800" kern="1200" dirty="0"/>
        </a:p>
      </dsp:txBody>
      <dsp:txXfrm>
        <a:off x="442062" y="2267797"/>
        <a:ext cx="1314895" cy="876596"/>
      </dsp:txXfrm>
    </dsp:sp>
    <dsp:sp modelId="{E28C6E01-6292-485B-8284-824155CB9F79}">
      <dsp:nvSpPr>
        <dsp:cNvPr id="0" name=""/>
        <dsp:cNvSpPr/>
      </dsp:nvSpPr>
      <dsp:spPr>
        <a:xfrm>
          <a:off x="1976106" y="2267797"/>
          <a:ext cx="2191491" cy="8765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Teacher window</a:t>
          </a:r>
          <a:endParaRPr lang="en-IL" sz="2800" kern="1200" dirty="0"/>
        </a:p>
      </dsp:txBody>
      <dsp:txXfrm>
        <a:off x="2414404" y="2267797"/>
        <a:ext cx="1314895" cy="876596"/>
      </dsp:txXfrm>
    </dsp:sp>
    <dsp:sp modelId="{FC789B84-C016-4140-802A-9F8E4F28F6A1}">
      <dsp:nvSpPr>
        <dsp:cNvPr id="0" name=""/>
        <dsp:cNvSpPr/>
      </dsp:nvSpPr>
      <dsp:spPr>
        <a:xfrm>
          <a:off x="3950232" y="2267788"/>
          <a:ext cx="2191491" cy="8765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Exam</a:t>
          </a:r>
          <a:endParaRPr lang="en-IL" sz="2800" kern="1200" dirty="0"/>
        </a:p>
      </dsp:txBody>
      <dsp:txXfrm>
        <a:off x="4388530" y="2267788"/>
        <a:ext cx="1314895" cy="876596"/>
      </dsp:txXfrm>
    </dsp:sp>
    <dsp:sp modelId="{AF5161BB-3311-4101-BCA0-B0B05F5B105A}">
      <dsp:nvSpPr>
        <dsp:cNvPr id="0" name=""/>
        <dsp:cNvSpPr/>
      </dsp:nvSpPr>
      <dsp:spPr>
        <a:xfrm>
          <a:off x="5920791" y="2267797"/>
          <a:ext cx="2191491" cy="8765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DB</a:t>
          </a:r>
          <a:endParaRPr lang="en-IL" sz="2800" kern="1200" dirty="0"/>
        </a:p>
      </dsp:txBody>
      <dsp:txXfrm>
        <a:off x="6359089" y="2267797"/>
        <a:ext cx="1314895" cy="876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0A8A3-9824-431D-ACC9-9C4FFD990F41}">
      <dsp:nvSpPr>
        <dsp:cNvPr id="0" name=""/>
        <dsp:cNvSpPr/>
      </dsp:nvSpPr>
      <dsp:spPr>
        <a:xfrm>
          <a:off x="1981" y="2353396"/>
          <a:ext cx="1763496" cy="705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DB</a:t>
          </a:r>
          <a:endParaRPr lang="en-IL" sz="2000" kern="1200" dirty="0"/>
        </a:p>
      </dsp:txBody>
      <dsp:txXfrm>
        <a:off x="354680" y="2353396"/>
        <a:ext cx="1058098" cy="705398"/>
      </dsp:txXfrm>
    </dsp:sp>
    <dsp:sp modelId="{E28C6E01-6292-485B-8284-824155CB9F79}">
      <dsp:nvSpPr>
        <dsp:cNvPr id="0" name=""/>
        <dsp:cNvSpPr/>
      </dsp:nvSpPr>
      <dsp:spPr>
        <a:xfrm>
          <a:off x="1589128" y="2353396"/>
          <a:ext cx="1763496" cy="705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Student entrance</a:t>
          </a:r>
          <a:endParaRPr lang="en-IL" sz="2000" kern="1200" dirty="0"/>
        </a:p>
      </dsp:txBody>
      <dsp:txXfrm>
        <a:off x="1941827" y="2353396"/>
        <a:ext cx="1058098" cy="705398"/>
      </dsp:txXfrm>
    </dsp:sp>
    <dsp:sp modelId="{FC789B84-C016-4140-802A-9F8E4F28F6A1}">
      <dsp:nvSpPr>
        <dsp:cNvPr id="0" name=""/>
        <dsp:cNvSpPr/>
      </dsp:nvSpPr>
      <dsp:spPr>
        <a:xfrm>
          <a:off x="3177710" y="2353389"/>
          <a:ext cx="1763496" cy="705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</a:t>
          </a:r>
          <a:endParaRPr lang="en-IL" sz="2000" kern="1200" dirty="0"/>
        </a:p>
      </dsp:txBody>
      <dsp:txXfrm>
        <a:off x="3530409" y="2353389"/>
        <a:ext cx="1058098" cy="705398"/>
      </dsp:txXfrm>
    </dsp:sp>
    <dsp:sp modelId="{AF5161BB-3311-4101-BCA0-B0B05F5B105A}">
      <dsp:nvSpPr>
        <dsp:cNvPr id="0" name=""/>
        <dsp:cNvSpPr/>
      </dsp:nvSpPr>
      <dsp:spPr>
        <a:xfrm>
          <a:off x="4763422" y="2353396"/>
          <a:ext cx="1763496" cy="705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Answers</a:t>
          </a:r>
          <a:endParaRPr lang="en-IL" sz="2000" kern="1200" dirty="0"/>
        </a:p>
      </dsp:txBody>
      <dsp:txXfrm>
        <a:off x="5116121" y="2353396"/>
        <a:ext cx="1058098" cy="705398"/>
      </dsp:txXfrm>
    </dsp:sp>
    <dsp:sp modelId="{4E9256EA-DE6B-4190-9C67-B2264FA41BFC}">
      <dsp:nvSpPr>
        <dsp:cNvPr id="0" name=""/>
        <dsp:cNvSpPr/>
      </dsp:nvSpPr>
      <dsp:spPr>
        <a:xfrm>
          <a:off x="6350569" y="2353396"/>
          <a:ext cx="1763496" cy="705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DB</a:t>
          </a:r>
          <a:endParaRPr lang="en-IL" sz="2000" kern="1200" dirty="0"/>
        </a:p>
      </dsp:txBody>
      <dsp:txXfrm>
        <a:off x="6703268" y="2353396"/>
        <a:ext cx="1058098" cy="705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7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9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8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5906" y="0"/>
            <a:ext cx="5274404" cy="983437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C# - Final Project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795247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Elad Maayan 031722150</a:t>
            </a:r>
          </a:p>
          <a:p>
            <a:r>
              <a:rPr lang="en-US" dirty="0" err="1"/>
              <a:t>Netanel</a:t>
            </a:r>
            <a:r>
              <a:rPr lang="en-US" dirty="0"/>
              <a:t> </a:t>
            </a:r>
            <a:r>
              <a:rPr lang="en-US" dirty="0" err="1"/>
              <a:t>Azuviv</a:t>
            </a:r>
            <a:r>
              <a:rPr lang="en-US" dirty="0"/>
              <a:t> 313152209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-7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534431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DB tables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1941719"/>
            <a:ext cx="8028361" cy="415110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MongoDB is Non-SQL, so we used the following collections: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Exams – a collection for all exams, managed by teacher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Answers – a collection for all submitted exams, including selected answer by the student for each question.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-7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534431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1941719"/>
            <a:ext cx="8028361" cy="415110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A4E45DD-2DFB-05F5-740D-594AACB00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471004"/>
              </p:ext>
            </p:extLst>
          </p:nvPr>
        </p:nvGraphicFramePr>
        <p:xfrm>
          <a:off x="663015" y="777613"/>
          <a:ext cx="8116047" cy="541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724C6E2-6418-D9C6-C074-0FE6F39DF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72070"/>
              </p:ext>
            </p:extLst>
          </p:nvPr>
        </p:nvGraphicFramePr>
        <p:xfrm>
          <a:off x="724088" y="2180105"/>
          <a:ext cx="8116047" cy="541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61280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Elad and </a:t>
            </a:r>
            <a:r>
              <a:rPr lang="en-US"/>
              <a:t>Nati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325937" cy="3415519"/>
          </a:xfrm>
        </p:spPr>
        <p:txBody>
          <a:bodyPr/>
          <a:lstStyle/>
          <a:p>
            <a:r>
              <a:rPr lang="en-US" dirty="0"/>
              <a:t>App structural description</a:t>
            </a:r>
          </a:p>
          <a:p>
            <a:r>
              <a:rPr lang="en-US" dirty="0"/>
              <a:t>Framework and NuGet Technologies</a:t>
            </a:r>
          </a:p>
          <a:p>
            <a:r>
              <a:rPr lang="en-US" dirty="0"/>
              <a:t>Client frames</a:t>
            </a:r>
          </a:p>
          <a:p>
            <a:r>
              <a:rPr lang="en-US" dirty="0"/>
              <a:t>Server API functions</a:t>
            </a:r>
          </a:p>
          <a:p>
            <a:r>
              <a:rPr lang="en-US" dirty="0"/>
              <a:t>DB tables</a:t>
            </a:r>
          </a:p>
          <a:p>
            <a:r>
              <a:rPr lang="en-US" dirty="0"/>
              <a:t>Data flow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534431" cy="146773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 structural description</a:t>
            </a:r>
            <a:br>
              <a:rPr lang="en-US" dirty="0"/>
            </a:b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941719"/>
            <a:ext cx="6531255" cy="415110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Supports two types of clients: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 - Teacher (create exam)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- Student (take exam)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Server side: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/>
              <a:t>Support 4 main server-client functions (create, delete, post, update)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kern="1200" dirty="0">
                <a:latin typeface="+mn-lt"/>
                <a:ea typeface="+mn-ea"/>
                <a:cs typeface="+mn-cs"/>
              </a:rPr>
              <a:t>Using Mo</a:t>
            </a:r>
            <a:r>
              <a:rPr lang="en-US" dirty="0"/>
              <a:t>ngoDB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-7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534431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 err="1"/>
              <a:t>NuGets</a:t>
            </a:r>
            <a:endParaRPr lang="en-US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941719"/>
            <a:ext cx="6531255" cy="415110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 added MongoDB NuGet to our Project: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 err="1"/>
              <a:t>MongoDB.Driver</a:t>
            </a:r>
            <a:endParaRPr lang="en-US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kern="1200" dirty="0" err="1">
                <a:latin typeface="+mn-lt"/>
                <a:ea typeface="+mn-ea"/>
                <a:cs typeface="+mn-cs"/>
              </a:rPr>
              <a:t>MongoDB.Driver.Core</a:t>
            </a:r>
            <a:endParaRPr lang="en-US" kern="1200" dirty="0"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kern="1200" dirty="0" err="1">
                <a:latin typeface="+mn-lt"/>
                <a:ea typeface="+mn-ea"/>
                <a:cs typeface="+mn-cs"/>
              </a:rPr>
              <a:t>MongoDB.Libmongocrypt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2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-7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534431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Client frames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941719"/>
            <a:ext cx="6531255" cy="415110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Main window:</a:t>
            </a:r>
            <a:br>
              <a:rPr lang="en-US" kern="1200" dirty="0">
                <a:latin typeface="+mn-lt"/>
                <a:ea typeface="+mn-ea"/>
                <a:cs typeface="+mn-cs"/>
              </a:rPr>
            </a:b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D10DA-B033-F466-198C-101AC7A27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62" y="2431396"/>
            <a:ext cx="6793644" cy="39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7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-7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534431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Client frames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941719"/>
            <a:ext cx="6531255" cy="415110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Teacher window:</a:t>
            </a:r>
            <a:br>
              <a:rPr lang="en-US" kern="1200" dirty="0">
                <a:latin typeface="+mn-lt"/>
                <a:ea typeface="+mn-ea"/>
                <a:cs typeface="+mn-cs"/>
              </a:rPr>
            </a:b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40078-996C-C7CF-7839-0BA1090D9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2300877"/>
            <a:ext cx="7016337" cy="40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-7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534431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Client frames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941719"/>
            <a:ext cx="6531255" cy="415110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Student entrance: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BD616-32E5-6D08-5EF6-9FDBB1C46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1" y="2431396"/>
            <a:ext cx="7204898" cy="410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5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-7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534431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Client frames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941719"/>
            <a:ext cx="6531255" cy="415110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Teacher window:</a:t>
            </a:r>
            <a:br>
              <a:rPr lang="en-US" kern="1200" dirty="0">
                <a:latin typeface="+mn-lt"/>
                <a:ea typeface="+mn-ea"/>
                <a:cs typeface="+mn-cs"/>
              </a:rPr>
            </a:b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5A39B-2C1E-91DA-4910-AB35ED57B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2278279"/>
            <a:ext cx="7084869" cy="40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-7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534431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Server API functions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1941719"/>
            <a:ext cx="8028361" cy="4151107"/>
          </a:xfrm>
        </p:spPr>
        <p:txBody>
          <a:bodyPr vert="horz" wrap="square" lIns="0" tIns="0" rIns="0" bIns="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&lt;Exam&gt;&gt;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PostExam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(Exam exam)</a:t>
            </a:r>
            <a:r>
              <a:rPr lang="en-US" kern="1200" dirty="0">
                <a:latin typeface="+mn-lt"/>
                <a:ea typeface="+mn-ea"/>
                <a:cs typeface="+mn-cs"/>
              </a:rPr>
              <a:t> – create an exam on the DB from Teacher window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&lt;Exam&gt;&gt;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PostExam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Exam exam)</a:t>
            </a:r>
            <a:r>
              <a:rPr lang="en-US" dirty="0"/>
              <a:t>– create a submitted exam from student window.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PutExam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id, Exam exam)</a:t>
            </a:r>
            <a:r>
              <a:rPr lang="en-US" kern="1200" dirty="0">
                <a:latin typeface="+mn-lt"/>
                <a:ea typeface="+mn-ea"/>
                <a:cs typeface="+mn-cs"/>
              </a:rPr>
              <a:t> – update exam</a:t>
            </a:r>
            <a:r>
              <a:rPr lang="en-US" dirty="0"/>
              <a:t>, from teacher window only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List&lt;Exam&gt;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GetExams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en-US" kern="1200" dirty="0">
                <a:latin typeface="+mn-lt"/>
                <a:ea typeface="+mn-ea"/>
                <a:cs typeface="+mn-cs"/>
              </a:rPr>
              <a:t> – get all exams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Exam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GetExam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dirty="0"/>
              <a:t>– get a specific exam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DeleteExam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 </a:t>
            </a:r>
            <a:r>
              <a:rPr lang="en-US" dirty="0"/>
              <a:t>– Delete an exam, from teacher app only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684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{159665A6-80A9-403D-AD47-5BE2659CED7D}tf33713516_win32</Template>
  <TotalTime>50</TotalTime>
  <Words>407</Words>
  <Application>Microsoft Office PowerPoint</Application>
  <PresentationFormat>Widescreen</PresentationFormat>
  <Paragraphs>96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Cascadia Mono</vt:lpstr>
      <vt:lpstr>Gill Sans MT</vt:lpstr>
      <vt:lpstr>Walbaum Display</vt:lpstr>
      <vt:lpstr>3DFloatVTI</vt:lpstr>
      <vt:lpstr>C# - Final Project</vt:lpstr>
      <vt:lpstr>Agenda</vt:lpstr>
      <vt:lpstr>App structural description </vt:lpstr>
      <vt:lpstr>NuGets</vt:lpstr>
      <vt:lpstr>Client frames</vt:lpstr>
      <vt:lpstr>Client frames</vt:lpstr>
      <vt:lpstr>Client frames</vt:lpstr>
      <vt:lpstr>Client frames</vt:lpstr>
      <vt:lpstr>Server API functions</vt:lpstr>
      <vt:lpstr>DB tables</vt:lpstr>
      <vt:lpstr>Data 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- Final Project</dc:title>
  <dc:creator>Elad Maayan</dc:creator>
  <cp:lastModifiedBy>Elad Maayan</cp:lastModifiedBy>
  <cp:revision>1</cp:revision>
  <dcterms:created xsi:type="dcterms:W3CDTF">2023-05-07T19:29:19Z</dcterms:created>
  <dcterms:modified xsi:type="dcterms:W3CDTF">2023-05-07T20:19:49Z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