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13C6-5BF0-87D4-B1D1-F3B8DE31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C525-F33B-BB0A-03A9-2DA6DBE39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3FCA-221E-CA22-107E-311459C1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1C7B-576E-0C8F-B077-CFDFF2C7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A814-6DC7-5F4D-16F1-81715C7E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978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A5E3-1F23-9515-9149-78792C90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343E5-8A25-5688-387A-336EA001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677A-8A59-4EEF-6FBE-AB40A7FF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D575-33B2-8A6E-6001-7312D73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3A0A-76EF-5B7A-4C48-D1B0DC73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27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5EA4D-7594-37A1-58E8-B22D12A9E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43428-FE32-AF6E-EAB5-E8058637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1011-F56C-B25A-6386-001B41AB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8461-73E5-4670-5F42-6AE0F605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C483-16F8-B81F-B1CF-5B369EE8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64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21EC-04B8-98BE-5C44-6552540B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7B47-524F-2566-610D-0B8A90E5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5D66-C09D-2BB8-727F-3D3CE5E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3A2C-4980-AB7F-B0A7-0B2914EB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200-4EF5-155C-DAD6-8F464FE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60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ECDE-B280-7BA5-28E3-08D86DE9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48E-71B2-DDA3-FB21-15A918A7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42AA-8E08-B06C-1D19-F699F983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C935-88B3-C709-681C-A21C4185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3D58-6CE4-56D8-7E4D-36090862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474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FB14-247D-8365-E439-8B0CDA6B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0E4-5496-2366-8A9F-AD055BDF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40B8-03A2-4D0F-9878-8A09403A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47589-E0E3-94CA-3E31-B59FD974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94653-90ED-9D21-3B69-199AF1EF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C427-752D-0C40-7A27-62319147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14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184D-207C-A6BD-6320-1EF48581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E3C2-8A34-D0BA-A7CC-72E2EA63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B87DD-B0C2-1608-48D1-67ABA8C4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0C290-40E2-5337-2763-30B4CCF6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ED292-ECA3-33C6-DD19-955EFE12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6EA9E-C0C5-1B26-D626-B321C6F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88570-23C0-7C6C-4A1C-9201518B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5EB7D-7F9B-189D-844E-4B7F28B9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6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CE12-9220-18C3-E701-7548CF08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8797-7F56-7748-B606-BD343B9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C17D-91BD-2322-A55E-7C02497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31BE4-37B9-D650-CB7E-90DCA42D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682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69E6B-A62F-C639-6466-72CFE32D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801B0-0652-4D0C-7204-906E2A5F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8F6E8-E3CB-13B5-E9F3-1C0529E2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03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036-4F48-973E-6273-61B41EA7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FAD1-1965-0A3B-D244-884EA87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C684-ED3C-E71A-6230-1F397761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B7A4-F8D1-A6E0-398A-2EF1C006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8CF0-9685-52E7-4C0D-06598CFA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D7EE3-D501-B414-8D86-CD233B0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185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7C6-56E4-BA7B-DA1E-D19D602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E6AA3-98B9-C8A0-3A8E-B27906A2A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7E85D-8B8B-7199-4237-4B35B280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6C64-1176-7DF1-B469-F7F3FE26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6F46-545A-1567-5688-509C8FE2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E1FE1-E58B-67A0-8A7E-35EA091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4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3428C-5881-FFD1-FDB8-739CE550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366B-2D94-D432-17D3-D67CC22E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E431-0679-EF15-9F3C-72847354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B6C5-EC98-4EB2-B671-CBC753504CFE}" type="datetimeFigureOut">
              <a:rPr lang="en-IL" smtClean="0"/>
              <a:t>03/06/2023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EF94-D0BD-1C96-809D-7343FED3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0C16-4465-72FD-B268-17B6C2C8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0210-9616-4E4A-8539-CF26F2C774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448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FCF-1387-1F32-0071-81CBDAA04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367C-18F8-38A7-129B-91CAAD954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81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Oved</dc:creator>
  <cp:lastModifiedBy>Tal Oved</cp:lastModifiedBy>
  <cp:revision>1</cp:revision>
  <dcterms:created xsi:type="dcterms:W3CDTF">2023-06-03T06:26:11Z</dcterms:created>
  <dcterms:modified xsi:type="dcterms:W3CDTF">2023-06-03T06:26:52Z</dcterms:modified>
</cp:coreProperties>
</file>