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9B25-B1C1-9B6F-FA1B-6D0224E42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2CF10-2AA3-B94C-8C7D-22DADD853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449D-D46B-EB3D-44FC-BD11204D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A4E8C-E351-8FAB-368C-59391005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7721-4C36-E40B-3EA2-9FD0A5B6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605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8DD6-FF63-F799-EC7E-686CB18F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7558-2837-E88A-25C8-7BBCCEB4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92E1-105B-5727-8884-47E30FDD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DACF-8D04-2B0C-B3F3-43F92095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5768-0F85-B48E-F508-97B98C9A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05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B5715-0756-DC72-800D-DDFDB89EC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4C793-E360-A7A3-17BE-AE5F4D2FE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7195-69A6-FD24-D308-C229AAB6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E5E0-018E-66C6-7166-76299D51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4AEF-80B6-0F1C-D428-9F0A7DAB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466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D37E-E608-C8AA-AD33-7518E506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DF88-2CF4-5A0D-1E04-A3CDEE4C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125E-A320-FA7F-CD52-807FA105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82A5-44AC-06FC-B911-9A663F57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AC49-89C0-6D85-7C84-83F41D47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901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8ED6-BD4B-CEAA-5B10-4DF8553D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C54B-06D3-91B2-3A19-F5F250868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8470-0894-8B24-C49C-B709CDF8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ED7AB-2D68-6208-C300-4A486BBE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648A-A85A-951B-9F5F-BB866CEE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167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518F-CECD-09F9-5C7F-F6930BDB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AFF5-1136-8F58-7173-B4AAE110F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9F96-CBD4-E461-2E67-D80B98E79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B975-7E8C-778F-0B3E-D3FD866E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4439-621A-74B7-2753-101E935D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96EA-6E8C-B239-FFB5-DCF9BC85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91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8173-9F9E-65DC-4500-0E2F56C3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59E3-BB73-B8BB-5629-D898FC3F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ABC79-A9E3-9526-522D-59C7CAA5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36E06-2159-C3B0-4F54-F18294ADC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8A4F6-C4E6-927D-BC50-CA57C1DDE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38412-99F2-54A5-A273-14D0BFE0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BE1C8-C98A-ECDF-A7D5-35FC56AB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BC102-D6BA-5FE4-B35C-BE0F87D4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94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18BD-0AA0-1151-F20E-3DBF3953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9C3C1-F022-B5DA-A063-6550E336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3117B-9BCA-97AD-F6D8-BD722AF3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658F8-8189-6F6B-43C8-4D4956D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170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BC2E6-29FD-F7BA-3CE3-064EDE69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38A55-CEB2-524F-C8A5-E5297A0C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6688F-0D31-263C-DF63-FD04B11A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013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DC53-9EF3-1144-34B1-440B57FE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9931-58B7-3A94-06D5-D986454C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C7665-F015-3E66-B2E3-260E59740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FB5D0-E9C7-E448-12DB-3506CFBA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DE030-5F18-00B5-833E-05C7EC78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D849-0EF7-1B3D-2362-4F6A1C7E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141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47A-5ED8-8178-32A5-65A5E018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8C5F6-9775-1ADC-A375-71CAE31C3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A2C2-0DFC-6D3D-D8EB-92BDD5A0B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EB3A-D7E1-B5CF-8E10-70C5B7B0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01809-4FF6-E669-C6A7-1A6F56D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50FC1-DA08-2169-3BAB-E601302E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376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40106-A5DF-7F7B-D836-5B31DBA7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D5F37-6B81-B6AB-F951-19188956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B69B-409C-A104-F880-768C9000C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8ABF5-82E7-4185-B414-88653CAA9D5B}" type="datetimeFigureOut">
              <a:rPr lang="en-IL" smtClean="0"/>
              <a:t>09/02/2024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2EF7-B1D6-9372-384C-E61DFF322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A16F-115F-557D-A49C-BDA120B20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8092-243F-4B80-8C04-6D3EB212A14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464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CA57F9-56AB-8990-742F-6A1219DAF67E}"/>
              </a:ext>
            </a:extLst>
          </p:cNvPr>
          <p:cNvSpPr/>
          <p:nvPr/>
        </p:nvSpPr>
        <p:spPr>
          <a:xfrm>
            <a:off x="1504950" y="505777"/>
            <a:ext cx="1939290" cy="1424623"/>
          </a:xfrm>
          <a:prstGeom prst="rect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naïve solutions – generation 1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B0029A-5F1F-F2BE-89AE-D3655AB8CB3F}"/>
              </a:ext>
            </a:extLst>
          </p:cNvPr>
          <p:cNvCxnSpPr>
            <a:cxnSpLocks/>
          </p:cNvCxnSpPr>
          <p:nvPr/>
        </p:nvCxnSpPr>
        <p:spPr>
          <a:xfrm>
            <a:off x="3444240" y="1198880"/>
            <a:ext cx="136144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1832BB-A8B0-E76D-9813-6D7823724AE2}"/>
                  </a:ext>
                </a:extLst>
              </p:cNvPr>
              <p:cNvSpPr/>
              <p:nvPr/>
            </p:nvSpPr>
            <p:spPr>
              <a:xfrm>
                <a:off x="4805680" y="505777"/>
                <a:ext cx="1939290" cy="1424623"/>
              </a:xfrm>
              <a:prstGeom prst="rect">
                <a:avLst/>
              </a:prstGeom>
              <a:ln w="508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Take the best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of the solutions</a:t>
                </a:r>
              </a:p>
              <a:p>
                <a:pPr algn="ctr"/>
                <a:r>
                  <a:rPr lang="en-US" dirty="0"/>
                  <a:t>“Elite solutions”</a:t>
                </a:r>
              </a:p>
              <a:p>
                <a:pPr algn="ctr"/>
                <a:endParaRPr lang="en-IL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1832BB-A8B0-E76D-9813-6D7823724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680" y="505777"/>
                <a:ext cx="1939290" cy="1424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08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1BD775-6598-CCFA-1AFA-3CA46465769A}"/>
              </a:ext>
            </a:extLst>
          </p:cNvPr>
          <p:cNvCxnSpPr>
            <a:cxnSpLocks/>
          </p:cNvCxnSpPr>
          <p:nvPr/>
        </p:nvCxnSpPr>
        <p:spPr>
          <a:xfrm>
            <a:off x="6744970" y="1168400"/>
            <a:ext cx="136144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80265-0409-E2B3-394A-FF85C1622877}"/>
              </a:ext>
            </a:extLst>
          </p:cNvPr>
          <p:cNvSpPr/>
          <p:nvPr/>
        </p:nvSpPr>
        <p:spPr>
          <a:xfrm>
            <a:off x="8106410" y="505777"/>
            <a:ext cx="1939290" cy="1424623"/>
          </a:xfrm>
          <a:prstGeom prst="rect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new probability matrix</a:t>
            </a:r>
          </a:p>
          <a:p>
            <a:pPr algn="ctr"/>
            <a:r>
              <a:rPr lang="en-US" dirty="0"/>
              <a:t>For next generation from Elite solutions</a:t>
            </a:r>
            <a:endParaRPr lang="en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96BA1-B736-341D-87A3-99278D4780A1}"/>
              </a:ext>
            </a:extLst>
          </p:cNvPr>
          <p:cNvCxnSpPr>
            <a:cxnSpLocks/>
          </p:cNvCxnSpPr>
          <p:nvPr/>
        </p:nvCxnSpPr>
        <p:spPr>
          <a:xfrm>
            <a:off x="9076055" y="1930400"/>
            <a:ext cx="0" cy="30908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6DCF53-76AE-BC85-EE25-0F0E6DBCA950}"/>
              </a:ext>
            </a:extLst>
          </p:cNvPr>
          <p:cNvSpPr txBox="1"/>
          <p:nvPr/>
        </p:nvSpPr>
        <p:spPr>
          <a:xfrm>
            <a:off x="5297170" y="4488497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  <a:endParaRPr lang="en-IL" b="1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165FAF-5DA6-E1B9-C79D-24FFDC7985DF}"/>
              </a:ext>
            </a:extLst>
          </p:cNvPr>
          <p:cNvSpPr/>
          <p:nvPr/>
        </p:nvSpPr>
        <p:spPr>
          <a:xfrm>
            <a:off x="8070101" y="5037137"/>
            <a:ext cx="1939290" cy="1424623"/>
          </a:xfrm>
          <a:prstGeom prst="rect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new generation of solutions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FBD2B0-7085-92E8-7D18-880297C54EAD}"/>
              </a:ext>
            </a:extLst>
          </p:cNvPr>
          <p:cNvSpPr/>
          <p:nvPr/>
        </p:nvSpPr>
        <p:spPr>
          <a:xfrm>
            <a:off x="4767783" y="5021263"/>
            <a:ext cx="1978775" cy="1424623"/>
          </a:xfrm>
          <a:prstGeom prst="rect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if we our best solution is the same for 3 consecutive generations</a:t>
            </a:r>
            <a:endParaRPr lang="en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985116-CA21-5C81-FCB8-F6CF44158BB8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flipH="1" flipV="1">
            <a:off x="6746558" y="5733575"/>
            <a:ext cx="1323543" cy="158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C9CB26-1DEC-4282-6F8A-C60FF2EE002B}"/>
              </a:ext>
            </a:extLst>
          </p:cNvPr>
          <p:cNvCxnSpPr>
            <a:cxnSpLocks/>
          </p:cNvCxnSpPr>
          <p:nvPr/>
        </p:nvCxnSpPr>
        <p:spPr>
          <a:xfrm flipH="1" flipV="1">
            <a:off x="5714782" y="1930400"/>
            <a:ext cx="1588" cy="30908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A3618B-EDB9-1D0C-06D6-FE0BAD4EEF91}"/>
              </a:ext>
            </a:extLst>
          </p:cNvPr>
          <p:cNvSpPr txBox="1"/>
          <p:nvPr/>
        </p:nvSpPr>
        <p:spPr>
          <a:xfrm>
            <a:off x="4190048" y="537218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I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6A86FB-155D-8603-4CEA-AA405434F09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3483725" y="5733574"/>
            <a:ext cx="1321955" cy="158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E939DE9-3C71-3CCE-DB07-4F8659F60133}"/>
              </a:ext>
            </a:extLst>
          </p:cNvPr>
          <p:cNvSpPr/>
          <p:nvPr/>
        </p:nvSpPr>
        <p:spPr>
          <a:xfrm>
            <a:off x="1504950" y="5037137"/>
            <a:ext cx="1978775" cy="1424623"/>
          </a:xfrm>
          <a:prstGeom prst="rect">
            <a:avLst/>
          </a:prstGeom>
          <a:ln w="508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1311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Oved</dc:creator>
  <cp:lastModifiedBy>Tal Oved</cp:lastModifiedBy>
  <cp:revision>9</cp:revision>
  <dcterms:created xsi:type="dcterms:W3CDTF">2023-11-04T16:37:34Z</dcterms:created>
  <dcterms:modified xsi:type="dcterms:W3CDTF">2024-02-09T12:33:32Z</dcterms:modified>
</cp:coreProperties>
</file>