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ebas Neue Bold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03934" y="4379928"/>
            <a:ext cx="7310087" cy="4678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Team 3 -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Daniel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Palmor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Ofek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Levi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Elad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Salama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May Siva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4141" y="1891864"/>
            <a:ext cx="7815159" cy="377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7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EVALUATE STUDENT SUMMARIES</a:t>
            </a:r>
          </a:p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27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bas Neue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6446" y="3788114"/>
            <a:ext cx="8654372" cy="485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Montserrat Classic Bold"/>
              </a:rPr>
              <a:t>The goal of this competition is to assess the quality of summaries written by students in grades 3-12. We'll build a model that evaluates how well a student represents the main idea and details of a source text, as well as the clarity, precision, and fluency of the language used in the summary.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4164" y="2168741"/>
            <a:ext cx="6118937" cy="108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The CHALLENGE</a:t>
            </a: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0857" y="0"/>
            <a:ext cx="3297143" cy="3218836"/>
          </a:xfrm>
          <a:custGeom>
            <a:avLst/>
            <a:gdLst/>
            <a:ahLst/>
            <a:cxnLst/>
            <a:rect l="l" t="t" r="r" b="b"/>
            <a:pathLst>
              <a:path w="3297143" h="3218836">
                <a:moveTo>
                  <a:pt x="0" y="0"/>
                </a:moveTo>
                <a:lnTo>
                  <a:pt x="3297143" y="0"/>
                </a:lnTo>
                <a:lnTo>
                  <a:pt x="3297143" y="3218836"/>
                </a:lnTo>
                <a:lnTo>
                  <a:pt x="0" y="321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753210" y="2272648"/>
            <a:ext cx="14605964" cy="3793025"/>
          </a:xfrm>
          <a:custGeom>
            <a:avLst/>
            <a:gdLst/>
            <a:ahLst/>
            <a:cxnLst/>
            <a:rect l="l" t="t" r="r" b="b"/>
            <a:pathLst>
              <a:path w="14605964" h="3793025">
                <a:moveTo>
                  <a:pt x="0" y="0"/>
                </a:moveTo>
                <a:lnTo>
                  <a:pt x="14605964" y="0"/>
                </a:lnTo>
                <a:lnTo>
                  <a:pt x="14605964" y="3793025"/>
                </a:lnTo>
                <a:lnTo>
                  <a:pt x="0" y="3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1" b="-4498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753210" y="7072207"/>
            <a:ext cx="15959245" cy="2530413"/>
          </a:xfrm>
          <a:custGeom>
            <a:avLst/>
            <a:gdLst/>
            <a:ahLst/>
            <a:cxnLst/>
            <a:rect l="l" t="t" r="r" b="b"/>
            <a:pathLst>
              <a:path w="15959245" h="2530413">
                <a:moveTo>
                  <a:pt x="0" y="0"/>
                </a:moveTo>
                <a:lnTo>
                  <a:pt x="15959245" y="0"/>
                </a:lnTo>
                <a:lnTo>
                  <a:pt x="15959245" y="2530413"/>
                </a:lnTo>
                <a:lnTo>
                  <a:pt x="0" y="253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6" b="-3134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847759" y="215127"/>
            <a:ext cx="4580287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210" y="1713531"/>
            <a:ext cx="1086132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summaries_train.csv - Summaries in the training set:</a:t>
            </a:r>
          </a:p>
          <a:p>
            <a:pPr marL="0" lvl="0" indent="0">
              <a:lnSpc>
                <a:spcPts val="4545"/>
              </a:lnSpc>
            </a:pPr>
            <a:endParaRPr lang="en-US" sz="450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759" y="6294273"/>
            <a:ext cx="108613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prompts_train.csv - The four training set prompts: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290A49-2E0D-5901-0C22-1A4E2B38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0"/>
            <a:ext cx="15043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4037" y="3032210"/>
            <a:ext cx="7983119" cy="5748307"/>
          </a:xfrm>
          <a:custGeom>
            <a:avLst/>
            <a:gdLst/>
            <a:ahLst/>
            <a:cxnLst/>
            <a:rect l="l" t="t" r="r" b="b"/>
            <a:pathLst>
              <a:path w="7983119" h="5748307">
                <a:moveTo>
                  <a:pt x="0" y="0"/>
                </a:moveTo>
                <a:lnTo>
                  <a:pt x="7983119" y="0"/>
                </a:lnTo>
                <a:lnTo>
                  <a:pt x="7983119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9205370" y="3048377"/>
            <a:ext cx="8318593" cy="5732139"/>
          </a:xfrm>
          <a:custGeom>
            <a:avLst/>
            <a:gdLst/>
            <a:ahLst/>
            <a:cxnLst/>
            <a:rect l="l" t="t" r="r" b="b"/>
            <a:pathLst>
              <a:path w="8318593" h="5732139">
                <a:moveTo>
                  <a:pt x="0" y="0"/>
                </a:moveTo>
                <a:lnTo>
                  <a:pt x="8318593" y="0"/>
                </a:lnTo>
                <a:lnTo>
                  <a:pt x="8318593" y="5732140"/>
                </a:lnTo>
                <a:lnTo>
                  <a:pt x="0" y="5732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-196438" y="866775"/>
            <a:ext cx="6002835" cy="13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4"/>
              </a:lnSpc>
              <a:spcBef>
                <a:spcPct val="0"/>
              </a:spcBef>
            </a:pPr>
            <a:r>
              <a:rPr lang="en-US" sz="8074">
                <a:solidFill>
                  <a:srgbClr val="000000"/>
                </a:solidFill>
                <a:latin typeface="Montserrat Classic"/>
              </a:rPr>
              <a:t>Results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B23F23-E174-70C0-5793-936ED5769A94}"/>
              </a:ext>
            </a:extLst>
          </p:cNvPr>
          <p:cNvSpPr txBox="1"/>
          <p:nvPr/>
        </p:nvSpPr>
        <p:spPr>
          <a:xfrm>
            <a:off x="3672797" y="8688425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8D85DBC-8F70-350C-D147-BA2E67F9DE02}"/>
              </a:ext>
            </a:extLst>
          </p:cNvPr>
          <p:cNvSpPr txBox="1"/>
          <p:nvPr/>
        </p:nvSpPr>
        <p:spPr>
          <a:xfrm rot="16200000">
            <a:off x="8460433" y="613186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r2 Score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8887316-33BF-6243-BF00-C72E1D1D7438}"/>
              </a:ext>
            </a:extLst>
          </p:cNvPr>
          <p:cNvSpPr txBox="1"/>
          <p:nvPr/>
        </p:nvSpPr>
        <p:spPr>
          <a:xfrm>
            <a:off x="12877800" y="8688425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8B426D9-E0D8-44C7-43E7-F27BF2D8C75A}"/>
              </a:ext>
            </a:extLst>
          </p:cNvPr>
          <p:cNvSpPr txBox="1"/>
          <p:nvPr/>
        </p:nvSpPr>
        <p:spPr>
          <a:xfrm rot="16200000">
            <a:off x="-71929" y="582706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MCRSEE Loss</a:t>
            </a:r>
            <a:endParaRPr lang="he-I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5153" y="3380700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8563537" y="4270478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Cross Validation - kfold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379986" y="4406310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10400" y="4305748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63537" y="5500425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Adjusting parameters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379986" y="5636256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10400" y="553569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35" y="1009650"/>
            <a:ext cx="5809078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FUTURE PLANS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0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Office PowerPoint</Application>
  <PresentationFormat>מותאם אישית</PresentationFormat>
  <Paragraphs>22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Montserrat Classic Bold</vt:lpstr>
      <vt:lpstr>Calibri</vt:lpstr>
      <vt:lpstr>Bebas Neue Bold</vt:lpstr>
      <vt:lpstr>Montserrat Classic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may siva</dc:creator>
  <cp:lastModifiedBy>may siva</cp:lastModifiedBy>
  <cp:revision>3</cp:revision>
  <dcterms:created xsi:type="dcterms:W3CDTF">2006-08-16T00:00:00Z</dcterms:created>
  <dcterms:modified xsi:type="dcterms:W3CDTF">2024-03-07T08:23:05Z</dcterms:modified>
  <dc:identifier>DAF-t8TtJ2c</dc:identifier>
</cp:coreProperties>
</file>