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2" r:id="rId8"/>
  </p:sldIdLst>
  <p:sldSz cx="18288000" cy="10287000"/>
  <p:notesSz cx="6858000" cy="9144000"/>
  <p:embeddedFontLst>
    <p:embeddedFont>
      <p:font typeface="Bebas Neue Bold" panose="020B0604020202020204" charset="0"/>
      <p:regular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03934" y="4379928"/>
            <a:ext cx="7310087" cy="4678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Team 3 -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5479F7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Daniel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Palmor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5479F7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Ofek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Levi</a:t>
            </a: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Elad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Salama</a:t>
            </a: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May Siva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4141" y="1891864"/>
            <a:ext cx="7815159" cy="377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6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7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 Bold"/>
                <a:ea typeface="+mn-ea"/>
                <a:cs typeface="+mn-cs"/>
              </a:rPr>
              <a:t>EVALUATE STUDENT SUMMARIES</a:t>
            </a:r>
          </a:p>
          <a:p>
            <a:pPr marL="0" marR="0" lvl="0" indent="0" algn="l" defTabSz="914400" rtl="0" eaLnBrk="1" fontAlgn="auto" latinLnBrk="0" hangingPunct="1">
              <a:lnSpc>
                <a:spcPts val="96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27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bas Neue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6446" y="3788114"/>
            <a:ext cx="8654372" cy="485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10"/>
              </a:lnSpc>
              <a:spcBef>
                <a:spcPct val="0"/>
              </a:spcBef>
            </a:pPr>
            <a:r>
              <a:rPr lang="en-US" sz="3206">
                <a:solidFill>
                  <a:srgbClr val="000000"/>
                </a:solidFill>
                <a:latin typeface="Montserrat Classic Bold"/>
              </a:rPr>
              <a:t>The goal of this competition is to assess the quality of summaries written by students in grades 3-12. We'll build a model that evaluates how well a student represents the main idea and details of a source text, as well as the clarity, precision, and fluency of the language used in the summary.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4164" y="2168741"/>
            <a:ext cx="6118937" cy="108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The CHALLENGE</a:t>
            </a:r>
          </a:p>
        </p:txBody>
      </p:sp>
      <p:sp>
        <p:nvSpPr>
          <p:cNvPr id="7" name="Freeform 7"/>
          <p:cNvSpPr/>
          <p:nvPr/>
        </p:nvSpPr>
        <p:spPr>
          <a:xfrm>
            <a:off x="9666810" y="1366236"/>
            <a:ext cx="7592490" cy="7554528"/>
          </a:xfrm>
          <a:custGeom>
            <a:avLst/>
            <a:gdLst/>
            <a:ahLst/>
            <a:cxnLst/>
            <a:rect l="l" t="t" r="r" b="b"/>
            <a:pathLst>
              <a:path w="7592490" h="7554528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0857" y="0"/>
            <a:ext cx="3297143" cy="3218836"/>
          </a:xfrm>
          <a:custGeom>
            <a:avLst/>
            <a:gdLst/>
            <a:ahLst/>
            <a:cxnLst/>
            <a:rect l="l" t="t" r="r" b="b"/>
            <a:pathLst>
              <a:path w="3297143" h="3218836">
                <a:moveTo>
                  <a:pt x="0" y="0"/>
                </a:moveTo>
                <a:lnTo>
                  <a:pt x="3297143" y="0"/>
                </a:lnTo>
                <a:lnTo>
                  <a:pt x="3297143" y="3218836"/>
                </a:lnTo>
                <a:lnTo>
                  <a:pt x="0" y="3218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753210" y="2272648"/>
            <a:ext cx="14605964" cy="3793025"/>
          </a:xfrm>
          <a:custGeom>
            <a:avLst/>
            <a:gdLst/>
            <a:ahLst/>
            <a:cxnLst/>
            <a:rect l="l" t="t" r="r" b="b"/>
            <a:pathLst>
              <a:path w="14605964" h="3793025">
                <a:moveTo>
                  <a:pt x="0" y="0"/>
                </a:moveTo>
                <a:lnTo>
                  <a:pt x="14605964" y="0"/>
                </a:lnTo>
                <a:lnTo>
                  <a:pt x="14605964" y="3793025"/>
                </a:lnTo>
                <a:lnTo>
                  <a:pt x="0" y="3793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61" b="-4498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753210" y="7072207"/>
            <a:ext cx="15959245" cy="2530413"/>
          </a:xfrm>
          <a:custGeom>
            <a:avLst/>
            <a:gdLst/>
            <a:ahLst/>
            <a:cxnLst/>
            <a:rect l="l" t="t" r="r" b="b"/>
            <a:pathLst>
              <a:path w="15959245" h="2530413">
                <a:moveTo>
                  <a:pt x="0" y="0"/>
                </a:moveTo>
                <a:lnTo>
                  <a:pt x="15959245" y="0"/>
                </a:lnTo>
                <a:lnTo>
                  <a:pt x="15959245" y="2530413"/>
                </a:lnTo>
                <a:lnTo>
                  <a:pt x="0" y="2530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516" b="-3134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847759" y="215127"/>
            <a:ext cx="4580287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THE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3210" y="1713531"/>
            <a:ext cx="10861321" cy="118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summaries_train.csv - Summaries in the training set:</a:t>
            </a:r>
          </a:p>
          <a:p>
            <a:pPr marL="0" lvl="0" indent="0">
              <a:lnSpc>
                <a:spcPts val="4545"/>
              </a:lnSpc>
            </a:pPr>
            <a:endParaRPr lang="en-US" sz="4500">
              <a:solidFill>
                <a:srgbClr val="000000"/>
              </a:solidFill>
              <a:latin typeface="Bebas Neue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7759" y="6294273"/>
            <a:ext cx="108613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prompts_train.csv - The four training set prompts: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AACDD9-74E5-AFA7-5884-5BBE17F6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0"/>
            <a:ext cx="1504315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196438" y="866775"/>
            <a:ext cx="6002835" cy="137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4"/>
              </a:lnSpc>
              <a:spcBef>
                <a:spcPct val="0"/>
              </a:spcBef>
            </a:pPr>
            <a:r>
              <a:rPr lang="en-US" sz="8074">
                <a:solidFill>
                  <a:srgbClr val="000000"/>
                </a:solidFill>
                <a:latin typeface="Montserrat Classic"/>
              </a:rPr>
              <a:t>Results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DB23F23-E174-70C0-5793-936ED5769A94}"/>
              </a:ext>
            </a:extLst>
          </p:cNvPr>
          <p:cNvSpPr txBox="1"/>
          <p:nvPr/>
        </p:nvSpPr>
        <p:spPr>
          <a:xfrm>
            <a:off x="3672797" y="8343900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Epochs</a:t>
            </a:r>
            <a:endParaRPr lang="he-IL" sz="2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8D85DBC-8F70-350C-D147-BA2E67F9DE02}"/>
              </a:ext>
            </a:extLst>
          </p:cNvPr>
          <p:cNvSpPr txBox="1"/>
          <p:nvPr/>
        </p:nvSpPr>
        <p:spPr>
          <a:xfrm rot="16200000">
            <a:off x="8460433" y="6131867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r2 Score</a:t>
            </a:r>
            <a:endParaRPr lang="he-IL" sz="2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8887316-33BF-6243-BF00-C72E1D1D7438}"/>
              </a:ext>
            </a:extLst>
          </p:cNvPr>
          <p:cNvSpPr txBox="1"/>
          <p:nvPr/>
        </p:nvSpPr>
        <p:spPr>
          <a:xfrm>
            <a:off x="12877800" y="8574732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Epochs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8B426D9-E0D8-44C7-43E7-F27BF2D8C75A}"/>
              </a:ext>
            </a:extLst>
          </p:cNvPr>
          <p:cNvSpPr txBox="1"/>
          <p:nvPr/>
        </p:nvSpPr>
        <p:spPr>
          <a:xfrm rot="16200000">
            <a:off x="-71929" y="5827068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MCRMSE Loss</a:t>
            </a:r>
            <a:endParaRPr lang="he-IL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4E1F9-BE71-1FF7-0B81-2F8BB699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239" y="3390900"/>
            <a:ext cx="7718723" cy="50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D6AE15-6067-44CA-E8E2-4A7271D4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57" y="3390900"/>
            <a:ext cx="777128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1395" y="2960822"/>
            <a:ext cx="4819242" cy="5116647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3" y="0"/>
                </a:lnTo>
                <a:lnTo>
                  <a:pt x="4819243" y="5116647"/>
                </a:lnTo>
                <a:lnTo>
                  <a:pt x="0" y="5116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89780" y="3850600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kfold Cross Validation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406228" y="3986431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36642" y="3885870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89780" y="5080546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Adjusting Parameters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406228" y="5216378"/>
            <a:ext cx="927410" cy="9274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736642" y="5115816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0235" y="1009650"/>
            <a:ext cx="5809078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47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39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 Bold"/>
                <a:ea typeface="+mn-ea"/>
                <a:cs typeface="+mn-cs"/>
              </a:rPr>
              <a:t>FUTURE PLANS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89780" y="6408007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Data Augmentation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406228" y="6543838"/>
            <a:ext cx="927410" cy="92741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736642" y="6443277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80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1580017" y="1366236"/>
            <a:ext cx="7563983" cy="7554528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127</Words>
  <Application>Microsoft Office PowerPoint</Application>
  <PresentationFormat>מותאם אישית</PresentationFormat>
  <Paragraphs>24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Montserrat Classic</vt:lpstr>
      <vt:lpstr>Calibri</vt:lpstr>
      <vt:lpstr>Bebas Neue Bold</vt:lpstr>
      <vt:lpstr>Montserrat Classic Bold</vt:lpstr>
      <vt:lpstr>Arial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may siva</dc:creator>
  <cp:lastModifiedBy>may siva</cp:lastModifiedBy>
  <cp:revision>5</cp:revision>
  <dcterms:created xsi:type="dcterms:W3CDTF">2006-08-16T00:00:00Z</dcterms:created>
  <dcterms:modified xsi:type="dcterms:W3CDTF">2024-03-08T13:55:05Z</dcterms:modified>
  <dc:identifier>DAF-t8TtJ2c</dc:identifier>
</cp:coreProperties>
</file>