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D54D-F66F-4D5C-947A-93533D3192C8}" type="datetimeFigureOut">
              <a:rPr lang="sv-SE" smtClean="0"/>
              <a:t>2019-10-10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DB11-B05B-4192-8B44-E43E57EFFA54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3131840" y="3140968"/>
            <a:ext cx="172819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1259632" y="126876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1547664" y="5445224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Communicator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5940152" y="162880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RunResult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rot="10800000">
            <a:off x="2015716" y="1844824"/>
            <a:ext cx="1980220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3"/>
            <a:endCxn id="9" idx="2"/>
          </p:cNvCxnSpPr>
          <p:nvPr/>
        </p:nvCxnSpPr>
        <p:spPr>
          <a:xfrm flipV="1">
            <a:off x="4860032" y="2204864"/>
            <a:ext cx="1836204" cy="13321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 rot="10800000" flipV="1">
            <a:off x="2663788" y="3933056"/>
            <a:ext cx="1332148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/>
          <p:nvPr/>
        </p:nvCxnSpPr>
        <p:spPr>
          <a:xfrm>
            <a:off x="2771800" y="1844824"/>
            <a:ext cx="1584176" cy="129614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 31"/>
          <p:cNvCxnSpPr/>
          <p:nvPr/>
        </p:nvCxnSpPr>
        <p:spPr>
          <a:xfrm flipV="1">
            <a:off x="2195736" y="3933056"/>
            <a:ext cx="1224136" cy="151216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5868144" y="4653136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ConfigurationManager</a:t>
            </a:r>
            <a:endParaRPr lang="en-US"/>
          </a:p>
        </p:txBody>
      </p:sp>
      <p:cxnSp>
        <p:nvCxnSpPr>
          <p:cNvPr id="36" name="Rak pil 35"/>
          <p:cNvCxnSpPr>
            <a:stCxn id="6" idx="3"/>
          </p:cNvCxnSpPr>
          <p:nvPr/>
        </p:nvCxnSpPr>
        <p:spPr>
          <a:xfrm>
            <a:off x="4860032" y="3537012"/>
            <a:ext cx="1800200" cy="1116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/>
          <p:cNvSpPr txBox="1"/>
          <p:nvPr/>
        </p:nvSpPr>
        <p:spPr>
          <a:xfrm>
            <a:off x="2483768" y="242088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Owns</a:t>
            </a:r>
            <a:endParaRPr lang="en-US" sz="1400"/>
          </a:p>
        </p:txBody>
      </p:sp>
      <p:sp>
        <p:nvSpPr>
          <p:cNvPr id="40" name="textruta 39"/>
          <p:cNvSpPr txBox="1"/>
          <p:nvPr/>
        </p:nvSpPr>
        <p:spPr>
          <a:xfrm>
            <a:off x="3347864" y="45091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Owns</a:t>
            </a:r>
            <a:endParaRPr lang="en-US" sz="1400"/>
          </a:p>
        </p:txBody>
      </p:sp>
      <p:sp>
        <p:nvSpPr>
          <p:cNvPr id="41" name="textruta 40"/>
          <p:cNvSpPr txBox="1"/>
          <p:nvPr/>
        </p:nvSpPr>
        <p:spPr>
          <a:xfrm>
            <a:off x="5724128" y="37890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Owns</a:t>
            </a:r>
            <a:endParaRPr lang="en-US" sz="1400"/>
          </a:p>
        </p:txBody>
      </p:sp>
      <p:sp>
        <p:nvSpPr>
          <p:cNvPr id="42" name="textruta 41"/>
          <p:cNvSpPr txBox="1"/>
          <p:nvPr/>
        </p:nvSpPr>
        <p:spPr>
          <a:xfrm>
            <a:off x="5364088" y="249289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Owns</a:t>
            </a:r>
            <a:endParaRPr lang="en-US" sz="1400"/>
          </a:p>
        </p:txBody>
      </p:sp>
      <p:sp>
        <p:nvSpPr>
          <p:cNvPr id="43" name="Rektangel 42"/>
          <p:cNvSpPr/>
          <p:nvPr/>
        </p:nvSpPr>
        <p:spPr>
          <a:xfrm>
            <a:off x="3419872" y="2348880"/>
            <a:ext cx="1584176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dirty="0" err="1" smtClean="0"/>
              <a:t>NodeDelegate</a:t>
            </a:r>
            <a:endParaRPr lang="sv-SE" dirty="0"/>
          </a:p>
        </p:txBody>
      </p:sp>
      <p:sp>
        <p:nvSpPr>
          <p:cNvPr id="44" name="Rektangel 43"/>
          <p:cNvSpPr/>
          <p:nvPr/>
        </p:nvSpPr>
        <p:spPr>
          <a:xfrm>
            <a:off x="539552" y="4293096"/>
            <a:ext cx="2592288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dirty="0" err="1" smtClean="0"/>
              <a:t>CommunicatorDelegate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Bildspel på skärmen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Oskar Lundström</dc:creator>
  <cp:lastModifiedBy>Oskar Lundström</cp:lastModifiedBy>
  <cp:revision>9</cp:revision>
  <dcterms:created xsi:type="dcterms:W3CDTF">2019-10-10T17:22:13Z</dcterms:created>
  <dcterms:modified xsi:type="dcterms:W3CDTF">2019-10-10T17:35:30Z</dcterms:modified>
</cp:coreProperties>
</file>