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7" r:id="rId5"/>
    <p:sldId id="266" r:id="rId6"/>
    <p:sldId id="263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3A0B4"/>
    <a:srgbClr val="418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FCC0C-CDC1-4EE8-BFFF-17BDA79D98A8}" v="275" dt="2024-06-20T11:52:4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40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d Siman-Tov" userId="0e2c5568-4f82-4788-b2e9-11d8c79c4562" providerId="ADAL" clId="{2B9FCC0C-CDC1-4EE8-BFFF-17BDA79D98A8}"/>
    <pc:docChg chg="undo custSel addSld delSld modSld sldOrd">
      <pc:chgData name="Elad Siman-Tov" userId="0e2c5568-4f82-4788-b2e9-11d8c79c4562" providerId="ADAL" clId="{2B9FCC0C-CDC1-4EE8-BFFF-17BDA79D98A8}" dt="2024-06-20T11:54:33.500" v="1676" actId="1076"/>
      <pc:docMkLst>
        <pc:docMk/>
      </pc:docMkLst>
      <pc:sldChg chg="modSp new mod">
        <pc:chgData name="Elad Siman-Tov" userId="0e2c5568-4f82-4788-b2e9-11d8c79c4562" providerId="ADAL" clId="{2B9FCC0C-CDC1-4EE8-BFFF-17BDA79D98A8}" dt="2024-06-19T07:55:50.730" v="46" actId="20577"/>
        <pc:sldMkLst>
          <pc:docMk/>
          <pc:sldMk cId="2600878284" sldId="256"/>
        </pc:sldMkLst>
        <pc:spChg chg="mod">
          <ac:chgData name="Elad Siman-Tov" userId="0e2c5568-4f82-4788-b2e9-11d8c79c4562" providerId="ADAL" clId="{2B9FCC0C-CDC1-4EE8-BFFF-17BDA79D98A8}" dt="2024-06-19T07:55:44.337" v="18" actId="20577"/>
          <ac:spMkLst>
            <pc:docMk/>
            <pc:sldMk cId="2600878284" sldId="256"/>
            <ac:spMk id="2" creationId="{76007B93-BBBF-CD82-7192-B8503CAC4ADD}"/>
          </ac:spMkLst>
        </pc:spChg>
        <pc:spChg chg="mod">
          <ac:chgData name="Elad Siman-Tov" userId="0e2c5568-4f82-4788-b2e9-11d8c79c4562" providerId="ADAL" clId="{2B9FCC0C-CDC1-4EE8-BFFF-17BDA79D98A8}" dt="2024-06-19T07:55:50.730" v="46" actId="20577"/>
          <ac:spMkLst>
            <pc:docMk/>
            <pc:sldMk cId="2600878284" sldId="256"/>
            <ac:spMk id="3" creationId="{AE3C785A-E0AA-55F1-53F6-49FF86CEE995}"/>
          </ac:spMkLst>
        </pc:spChg>
      </pc:sldChg>
      <pc:sldChg chg="addSp delSp modSp new del mod">
        <pc:chgData name="Elad Siman-Tov" userId="0e2c5568-4f82-4788-b2e9-11d8c79c4562" providerId="ADAL" clId="{2B9FCC0C-CDC1-4EE8-BFFF-17BDA79D98A8}" dt="2024-06-19T19:06:36.974" v="465" actId="47"/>
        <pc:sldMkLst>
          <pc:docMk/>
          <pc:sldMk cId="3514186849" sldId="257"/>
        </pc:sldMkLst>
        <pc:spChg chg="add mod">
          <ac:chgData name="Elad Siman-Tov" userId="0e2c5568-4f82-4788-b2e9-11d8c79c4562" providerId="ADAL" clId="{2B9FCC0C-CDC1-4EE8-BFFF-17BDA79D98A8}" dt="2024-06-19T18:42:46.963" v="346" actId="1076"/>
          <ac:spMkLst>
            <pc:docMk/>
            <pc:sldMk cId="3514186849" sldId="257"/>
            <ac:spMk id="2" creationId="{75D11914-453F-4CF2-3896-3E63113DC746}"/>
          </ac:spMkLst>
        </pc:spChg>
        <pc:spChg chg="add mod">
          <ac:chgData name="Elad Siman-Tov" userId="0e2c5568-4f82-4788-b2e9-11d8c79c4562" providerId="ADAL" clId="{2B9FCC0C-CDC1-4EE8-BFFF-17BDA79D98A8}" dt="2024-06-19T18:39:33.312" v="292" actId="1076"/>
          <ac:spMkLst>
            <pc:docMk/>
            <pc:sldMk cId="3514186849" sldId="257"/>
            <ac:spMk id="3" creationId="{117A1ADF-CEFA-41EF-BC0E-2562221F7E45}"/>
          </ac:spMkLst>
        </pc:spChg>
        <pc:spChg chg="add del mod">
          <ac:chgData name="Elad Siman-Tov" userId="0e2c5568-4f82-4788-b2e9-11d8c79c4562" providerId="ADAL" clId="{2B9FCC0C-CDC1-4EE8-BFFF-17BDA79D98A8}" dt="2024-06-19T18:37:47.161" v="256" actId="478"/>
          <ac:spMkLst>
            <pc:docMk/>
            <pc:sldMk cId="3514186849" sldId="257"/>
            <ac:spMk id="4" creationId="{C1F87B9A-E601-411B-9664-4A0B4A166F15}"/>
          </ac:spMkLst>
        </pc:spChg>
        <pc:spChg chg="add mod">
          <ac:chgData name="Elad Siman-Tov" userId="0e2c5568-4f82-4788-b2e9-11d8c79c4562" providerId="ADAL" clId="{2B9FCC0C-CDC1-4EE8-BFFF-17BDA79D98A8}" dt="2024-06-19T18:38:43.452" v="275" actId="14100"/>
          <ac:spMkLst>
            <pc:docMk/>
            <pc:sldMk cId="3514186849" sldId="257"/>
            <ac:spMk id="10" creationId="{FCF515DA-F4A8-748B-3FA8-AFDFFFBD8802}"/>
          </ac:spMkLst>
        </pc:spChg>
        <pc:spChg chg="add mod">
          <ac:chgData name="Elad Siman-Tov" userId="0e2c5568-4f82-4788-b2e9-11d8c79c4562" providerId="ADAL" clId="{2B9FCC0C-CDC1-4EE8-BFFF-17BDA79D98A8}" dt="2024-06-19T18:41:56.999" v="317" actId="14100"/>
          <ac:spMkLst>
            <pc:docMk/>
            <pc:sldMk cId="3514186849" sldId="257"/>
            <ac:spMk id="15" creationId="{ADAFE818-FFC8-25FB-B2EA-37313B954BEF}"/>
          </ac:spMkLst>
        </pc:spChg>
        <pc:spChg chg="add mod">
          <ac:chgData name="Elad Siman-Tov" userId="0e2c5568-4f82-4788-b2e9-11d8c79c4562" providerId="ADAL" clId="{2B9FCC0C-CDC1-4EE8-BFFF-17BDA79D98A8}" dt="2024-06-19T19:02:46.628" v="413" actId="1076"/>
          <ac:spMkLst>
            <pc:docMk/>
            <pc:sldMk cId="3514186849" sldId="257"/>
            <ac:spMk id="19" creationId="{4EF3DA98-A8A0-2957-998A-D9BB467285C8}"/>
          </ac:spMkLst>
        </pc:spChg>
        <pc:spChg chg="add mod">
          <ac:chgData name="Elad Siman-Tov" userId="0e2c5568-4f82-4788-b2e9-11d8c79c4562" providerId="ADAL" clId="{2B9FCC0C-CDC1-4EE8-BFFF-17BDA79D98A8}" dt="2024-06-19T18:48:10.294" v="392" actId="1076"/>
          <ac:spMkLst>
            <pc:docMk/>
            <pc:sldMk cId="3514186849" sldId="257"/>
            <ac:spMk id="32" creationId="{12824234-A779-A1F8-158B-64148E9C9358}"/>
          </ac:spMkLst>
        </pc:spChg>
        <pc:spChg chg="add del mod">
          <ac:chgData name="Elad Siman-Tov" userId="0e2c5568-4f82-4788-b2e9-11d8c79c4562" providerId="ADAL" clId="{2B9FCC0C-CDC1-4EE8-BFFF-17BDA79D98A8}" dt="2024-06-19T18:43:49.550" v="360" actId="478"/>
          <ac:spMkLst>
            <pc:docMk/>
            <pc:sldMk cId="3514186849" sldId="257"/>
            <ac:spMk id="33" creationId="{E8F7F8BC-DB9A-6FD4-F156-1B2E162E4B47}"/>
          </ac:spMkLst>
        </pc:spChg>
        <pc:spChg chg="add mod">
          <ac:chgData name="Elad Siman-Tov" userId="0e2c5568-4f82-4788-b2e9-11d8c79c4562" providerId="ADAL" clId="{2B9FCC0C-CDC1-4EE8-BFFF-17BDA79D98A8}" dt="2024-06-19T18:42:51.241" v="348" actId="1076"/>
          <ac:spMkLst>
            <pc:docMk/>
            <pc:sldMk cId="3514186849" sldId="257"/>
            <ac:spMk id="35" creationId="{20392774-3A5F-232A-0E2D-811E64107D93}"/>
          </ac:spMkLst>
        </pc:spChg>
        <pc:spChg chg="add mod">
          <ac:chgData name="Elad Siman-Tov" userId="0e2c5568-4f82-4788-b2e9-11d8c79c4562" providerId="ADAL" clId="{2B9FCC0C-CDC1-4EE8-BFFF-17BDA79D98A8}" dt="2024-06-19T19:03:21.916" v="426" actId="1076"/>
          <ac:spMkLst>
            <pc:docMk/>
            <pc:sldMk cId="3514186849" sldId="257"/>
            <ac:spMk id="36" creationId="{9862A7F7-0132-593F-9B08-3A959458A6D1}"/>
          </ac:spMkLst>
        </pc:spChg>
        <pc:spChg chg="add mod">
          <ac:chgData name="Elad Siman-Tov" userId="0e2c5568-4f82-4788-b2e9-11d8c79c4562" providerId="ADAL" clId="{2B9FCC0C-CDC1-4EE8-BFFF-17BDA79D98A8}" dt="2024-06-19T19:04:33.396" v="435" actId="164"/>
          <ac:spMkLst>
            <pc:docMk/>
            <pc:sldMk cId="3514186849" sldId="257"/>
            <ac:spMk id="48" creationId="{6B64673E-7EB0-0058-598F-A9852C1D5929}"/>
          </ac:spMkLst>
        </pc:spChg>
        <pc:spChg chg="add mod">
          <ac:chgData name="Elad Siman-Tov" userId="0e2c5568-4f82-4788-b2e9-11d8c79c4562" providerId="ADAL" clId="{2B9FCC0C-CDC1-4EE8-BFFF-17BDA79D98A8}" dt="2024-06-19T19:04:33.396" v="435" actId="164"/>
          <ac:spMkLst>
            <pc:docMk/>
            <pc:sldMk cId="3514186849" sldId="257"/>
            <ac:spMk id="49" creationId="{DF4E627A-4B09-35D9-98CC-21AFD255EC5F}"/>
          </ac:spMkLst>
        </pc:spChg>
        <pc:grpChg chg="add mod">
          <ac:chgData name="Elad Siman-Tov" userId="0e2c5568-4f82-4788-b2e9-11d8c79c4562" providerId="ADAL" clId="{2B9FCC0C-CDC1-4EE8-BFFF-17BDA79D98A8}" dt="2024-06-19T19:04:38.517" v="436" actId="1076"/>
          <ac:grpSpMkLst>
            <pc:docMk/>
            <pc:sldMk cId="3514186849" sldId="257"/>
            <ac:grpSpMk id="50" creationId="{F2C98214-2A85-915A-4F2D-A3C4378CCE06}"/>
          </ac:grpSpMkLst>
        </pc:grpChg>
        <pc:picChg chg="add del mod">
          <ac:chgData name="Elad Siman-Tov" userId="0e2c5568-4f82-4788-b2e9-11d8c79c4562" providerId="ADAL" clId="{2B9FCC0C-CDC1-4EE8-BFFF-17BDA79D98A8}" dt="2024-06-19T18:36:02.435" v="225" actId="1035"/>
          <ac:picMkLst>
            <pc:docMk/>
            <pc:sldMk cId="3514186849" sldId="257"/>
            <ac:picMk id="5" creationId="{7DEF88E7-FF94-D9DB-63D6-D9211E8E026A}"/>
          </ac:picMkLst>
        </pc:picChg>
        <pc:cxnChg chg="add del mod">
          <ac:chgData name="Elad Siman-Tov" userId="0e2c5568-4f82-4788-b2e9-11d8c79c4562" providerId="ADAL" clId="{2B9FCC0C-CDC1-4EE8-BFFF-17BDA79D98A8}" dt="2024-06-19T18:40:55.626" v="300" actId="478"/>
          <ac:cxnSpMkLst>
            <pc:docMk/>
            <pc:sldMk cId="3514186849" sldId="257"/>
            <ac:cxnSpMk id="7" creationId="{081B4A02-1C5D-3234-4631-9AD366D9416E}"/>
          </ac:cxnSpMkLst>
        </pc:cxnChg>
        <pc:cxnChg chg="add del mod">
          <ac:chgData name="Elad Siman-Tov" userId="0e2c5568-4f82-4788-b2e9-11d8c79c4562" providerId="ADAL" clId="{2B9FCC0C-CDC1-4EE8-BFFF-17BDA79D98A8}" dt="2024-06-19T18:37:35.759" v="253" actId="478"/>
          <ac:cxnSpMkLst>
            <pc:docMk/>
            <pc:sldMk cId="3514186849" sldId="257"/>
            <ac:cxnSpMk id="8" creationId="{1F758606-9072-C543-A9A0-F4507C650197}"/>
          </ac:cxnSpMkLst>
        </pc:cxnChg>
        <pc:cxnChg chg="add mod">
          <ac:chgData name="Elad Siman-Tov" userId="0e2c5568-4f82-4788-b2e9-11d8c79c4562" providerId="ADAL" clId="{2B9FCC0C-CDC1-4EE8-BFFF-17BDA79D98A8}" dt="2024-06-19T18:42:46.963" v="346" actId="1076"/>
          <ac:cxnSpMkLst>
            <pc:docMk/>
            <pc:sldMk cId="3514186849" sldId="257"/>
            <ac:cxnSpMk id="12" creationId="{AECA7692-FC08-20E5-27F4-A9717AE19729}"/>
          </ac:cxnSpMkLst>
        </pc:cxnChg>
        <pc:cxnChg chg="add mod">
          <ac:chgData name="Elad Siman-Tov" userId="0e2c5568-4f82-4788-b2e9-11d8c79c4562" providerId="ADAL" clId="{2B9FCC0C-CDC1-4EE8-BFFF-17BDA79D98A8}" dt="2024-06-19T18:41:56.999" v="317" actId="14100"/>
          <ac:cxnSpMkLst>
            <pc:docMk/>
            <pc:sldMk cId="3514186849" sldId="257"/>
            <ac:cxnSpMk id="16" creationId="{D6BBB382-93D8-7AA0-AC34-DE75BBFE1298}"/>
          </ac:cxnSpMkLst>
        </pc:cxnChg>
        <pc:cxnChg chg="add mod">
          <ac:chgData name="Elad Siman-Tov" userId="0e2c5568-4f82-4788-b2e9-11d8c79c4562" providerId="ADAL" clId="{2B9FCC0C-CDC1-4EE8-BFFF-17BDA79D98A8}" dt="2024-06-19T18:40:59.842" v="302" actId="1076"/>
          <ac:cxnSpMkLst>
            <pc:docMk/>
            <pc:sldMk cId="3514186849" sldId="257"/>
            <ac:cxnSpMk id="20" creationId="{95947E83-324D-6E94-2933-AA99BC361059}"/>
          </ac:cxnSpMkLst>
        </pc:cxnChg>
        <pc:cxnChg chg="add mod">
          <ac:chgData name="Elad Siman-Tov" userId="0e2c5568-4f82-4788-b2e9-11d8c79c4562" providerId="ADAL" clId="{2B9FCC0C-CDC1-4EE8-BFFF-17BDA79D98A8}" dt="2024-06-19T19:02:46.628" v="413" actId="1076"/>
          <ac:cxnSpMkLst>
            <pc:docMk/>
            <pc:sldMk cId="3514186849" sldId="257"/>
            <ac:cxnSpMk id="21" creationId="{A6755F87-1C3E-8F02-57AC-D415CDB6831C}"/>
          </ac:cxnSpMkLst>
        </pc:cxnChg>
        <pc:cxnChg chg="add del mod">
          <ac:chgData name="Elad Siman-Tov" userId="0e2c5568-4f82-4788-b2e9-11d8c79c4562" providerId="ADAL" clId="{2B9FCC0C-CDC1-4EE8-BFFF-17BDA79D98A8}" dt="2024-06-19T19:03:10.370" v="423" actId="478"/>
          <ac:cxnSpMkLst>
            <pc:docMk/>
            <pc:sldMk cId="3514186849" sldId="257"/>
            <ac:cxnSpMk id="37" creationId="{038831A4-4E54-5483-9213-0C7BF1450783}"/>
          </ac:cxnSpMkLst>
        </pc:cxnChg>
        <pc:cxnChg chg="add mod">
          <ac:chgData name="Elad Siman-Tov" userId="0e2c5568-4f82-4788-b2e9-11d8c79c4562" providerId="ADAL" clId="{2B9FCC0C-CDC1-4EE8-BFFF-17BDA79D98A8}" dt="2024-06-19T19:03:17.800" v="425" actId="1076"/>
          <ac:cxnSpMkLst>
            <pc:docMk/>
            <pc:sldMk cId="3514186849" sldId="257"/>
            <ac:cxnSpMk id="46" creationId="{BFEEBB96-1DCE-0358-36F5-AA45360EE116}"/>
          </ac:cxnSpMkLst>
        </pc:cxnChg>
        <pc:cxnChg chg="add mod">
          <ac:chgData name="Elad Siman-Tov" userId="0e2c5568-4f82-4788-b2e9-11d8c79c4562" providerId="ADAL" clId="{2B9FCC0C-CDC1-4EE8-BFFF-17BDA79D98A8}" dt="2024-06-19T19:03:42.949" v="429" actId="1038"/>
          <ac:cxnSpMkLst>
            <pc:docMk/>
            <pc:sldMk cId="3514186849" sldId="257"/>
            <ac:cxnSpMk id="47" creationId="{0E71223C-58F3-F79B-4C40-E36BC2774909}"/>
          </ac:cxnSpMkLst>
        </pc:cxnChg>
      </pc:sldChg>
      <pc:sldChg chg="addSp modSp new mod ord">
        <pc:chgData name="Elad Siman-Tov" userId="0e2c5568-4f82-4788-b2e9-11d8c79c4562" providerId="ADAL" clId="{2B9FCC0C-CDC1-4EE8-BFFF-17BDA79D98A8}" dt="2024-06-19T20:01:20.022" v="1412"/>
        <pc:sldMkLst>
          <pc:docMk/>
          <pc:sldMk cId="1994897388" sldId="258"/>
        </pc:sldMkLst>
        <pc:spChg chg="mod">
          <ac:chgData name="Elad Siman-Tov" userId="0e2c5568-4f82-4788-b2e9-11d8c79c4562" providerId="ADAL" clId="{2B9FCC0C-CDC1-4EE8-BFFF-17BDA79D98A8}" dt="2024-06-19T08:00:54.168" v="94" actId="20577"/>
          <ac:spMkLst>
            <pc:docMk/>
            <pc:sldMk cId="1994897388" sldId="258"/>
            <ac:spMk id="2" creationId="{BE05C535-1015-A91D-08B3-67EABFE4A4DE}"/>
          </ac:spMkLst>
        </pc:spChg>
        <pc:spChg chg="mod">
          <ac:chgData name="Elad Siman-Tov" userId="0e2c5568-4f82-4788-b2e9-11d8c79c4562" providerId="ADAL" clId="{2B9FCC0C-CDC1-4EE8-BFFF-17BDA79D98A8}" dt="2024-06-19T08:01:55.514" v="170"/>
          <ac:spMkLst>
            <pc:docMk/>
            <pc:sldMk cId="1994897388" sldId="258"/>
            <ac:spMk id="3" creationId="{A1A34593-0446-8E6D-998B-669DCFA7A6D5}"/>
          </ac:spMkLst>
        </pc:spChg>
        <pc:picChg chg="add mod">
          <ac:chgData name="Elad Siman-Tov" userId="0e2c5568-4f82-4788-b2e9-11d8c79c4562" providerId="ADAL" clId="{2B9FCC0C-CDC1-4EE8-BFFF-17BDA79D98A8}" dt="2024-06-19T08:02:34.248" v="180" actId="1076"/>
          <ac:picMkLst>
            <pc:docMk/>
            <pc:sldMk cId="1994897388" sldId="258"/>
            <ac:picMk id="5" creationId="{ACDDA03F-BFD2-8970-01AE-18C175DDC0C1}"/>
          </ac:picMkLst>
        </pc:picChg>
        <pc:picChg chg="add mod">
          <ac:chgData name="Elad Siman-Tov" userId="0e2c5568-4f82-4788-b2e9-11d8c79c4562" providerId="ADAL" clId="{2B9FCC0C-CDC1-4EE8-BFFF-17BDA79D98A8}" dt="2024-06-19T08:02:32.505" v="179" actId="1076"/>
          <ac:picMkLst>
            <pc:docMk/>
            <pc:sldMk cId="1994897388" sldId="258"/>
            <ac:picMk id="7" creationId="{22D9A00E-99D8-BDF6-1F97-AE0F1F4F3E31}"/>
          </ac:picMkLst>
        </pc:picChg>
      </pc:sldChg>
      <pc:sldChg chg="addSp modSp new mod">
        <pc:chgData name="Elad Siman-Tov" userId="0e2c5568-4f82-4788-b2e9-11d8c79c4562" providerId="ADAL" clId="{2B9FCC0C-CDC1-4EE8-BFFF-17BDA79D98A8}" dt="2024-06-19T18:46:27.758" v="388" actId="1076"/>
        <pc:sldMkLst>
          <pc:docMk/>
          <pc:sldMk cId="648897810" sldId="260"/>
        </pc:sldMkLst>
        <pc:spChg chg="add mod">
          <ac:chgData name="Elad Siman-Tov" userId="0e2c5568-4f82-4788-b2e9-11d8c79c4562" providerId="ADAL" clId="{2B9FCC0C-CDC1-4EE8-BFFF-17BDA79D98A8}" dt="2024-06-19T18:45:30.327" v="376" actId="14100"/>
          <ac:spMkLst>
            <pc:docMk/>
            <pc:sldMk cId="648897810" sldId="260"/>
            <ac:spMk id="4" creationId="{1CE0A6BB-9AEA-4C11-48B6-206F3E28919F}"/>
          </ac:spMkLst>
        </pc:spChg>
        <pc:spChg chg="add mod">
          <ac:chgData name="Elad Siman-Tov" userId="0e2c5568-4f82-4788-b2e9-11d8c79c4562" providerId="ADAL" clId="{2B9FCC0C-CDC1-4EE8-BFFF-17BDA79D98A8}" dt="2024-06-19T18:45:33.830" v="377"/>
          <ac:spMkLst>
            <pc:docMk/>
            <pc:sldMk cId="648897810" sldId="260"/>
            <ac:spMk id="5" creationId="{4CC4622A-AD83-394A-D8C0-AA6FC9BFE1AB}"/>
          </ac:spMkLst>
        </pc:spChg>
        <pc:spChg chg="add mod">
          <ac:chgData name="Elad Siman-Tov" userId="0e2c5568-4f82-4788-b2e9-11d8c79c4562" providerId="ADAL" clId="{2B9FCC0C-CDC1-4EE8-BFFF-17BDA79D98A8}" dt="2024-06-19T18:46:27.758" v="388" actId="1076"/>
          <ac:spMkLst>
            <pc:docMk/>
            <pc:sldMk cId="648897810" sldId="260"/>
            <ac:spMk id="6" creationId="{5AED85AD-E4FC-816E-4D7D-A058D19A63BA}"/>
          </ac:spMkLst>
        </pc:spChg>
        <pc:picChg chg="add mod">
          <ac:chgData name="Elad Siman-Tov" userId="0e2c5568-4f82-4788-b2e9-11d8c79c4562" providerId="ADAL" clId="{2B9FCC0C-CDC1-4EE8-BFFF-17BDA79D98A8}" dt="2024-06-19T18:44:08.799" v="365" actId="1076"/>
          <ac:picMkLst>
            <pc:docMk/>
            <pc:sldMk cId="648897810" sldId="260"/>
            <ac:picMk id="2" creationId="{22E8F274-7257-5DF3-C8CE-09A0C43977F8}"/>
          </ac:picMkLst>
        </pc:picChg>
        <pc:picChg chg="add mod ord">
          <ac:chgData name="Elad Siman-Tov" userId="0e2c5568-4f82-4788-b2e9-11d8c79c4562" providerId="ADAL" clId="{2B9FCC0C-CDC1-4EE8-BFFF-17BDA79D98A8}" dt="2024-06-19T18:45:51.432" v="385" actId="1076"/>
          <ac:picMkLst>
            <pc:docMk/>
            <pc:sldMk cId="648897810" sldId="260"/>
            <ac:picMk id="3" creationId="{1D4E287D-C385-284F-7816-B6D936BCF135}"/>
          </ac:picMkLst>
        </pc:picChg>
      </pc:sldChg>
      <pc:sldChg chg="modSp add mod">
        <pc:chgData name="Elad Siman-Tov" userId="0e2c5568-4f82-4788-b2e9-11d8c79c4562" providerId="ADAL" clId="{2B9FCC0C-CDC1-4EE8-BFFF-17BDA79D98A8}" dt="2024-06-19T18:50:42.104" v="393" actId="14100"/>
        <pc:sldMkLst>
          <pc:docMk/>
          <pc:sldMk cId="1059897490" sldId="261"/>
        </pc:sldMkLst>
        <pc:spChg chg="mod">
          <ac:chgData name="Elad Siman-Tov" userId="0e2c5568-4f82-4788-b2e9-11d8c79c4562" providerId="ADAL" clId="{2B9FCC0C-CDC1-4EE8-BFFF-17BDA79D98A8}" dt="2024-06-19T18:50:42.104" v="393" actId="14100"/>
          <ac:spMkLst>
            <pc:docMk/>
            <pc:sldMk cId="1059897490" sldId="261"/>
            <ac:spMk id="6" creationId="{5AED85AD-E4FC-816E-4D7D-A058D19A63BA}"/>
          </ac:spMkLst>
        </pc:spChg>
        <pc:picChg chg="mod">
          <ac:chgData name="Elad Siman-Tov" userId="0e2c5568-4f82-4788-b2e9-11d8c79c4562" providerId="ADAL" clId="{2B9FCC0C-CDC1-4EE8-BFFF-17BDA79D98A8}" dt="2024-06-19T18:47:24.573" v="391" actId="1076"/>
          <ac:picMkLst>
            <pc:docMk/>
            <pc:sldMk cId="1059897490" sldId="261"/>
            <ac:picMk id="2" creationId="{22E8F274-7257-5DF3-C8CE-09A0C43977F8}"/>
          </ac:picMkLst>
        </pc:picChg>
      </pc:sldChg>
      <pc:sldChg chg="addSp delSp modSp add del mod">
        <pc:chgData name="Elad Siman-Tov" userId="0e2c5568-4f82-4788-b2e9-11d8c79c4562" providerId="ADAL" clId="{2B9FCC0C-CDC1-4EE8-BFFF-17BDA79D98A8}" dt="2024-06-19T19:07:40.651" v="477" actId="47"/>
        <pc:sldMkLst>
          <pc:docMk/>
          <pc:sldMk cId="1727494222" sldId="262"/>
        </pc:sldMkLst>
        <pc:spChg chg="mod">
          <ac:chgData name="Elad Siman-Tov" userId="0e2c5568-4f82-4788-b2e9-11d8c79c4562" providerId="ADAL" clId="{2B9FCC0C-CDC1-4EE8-BFFF-17BDA79D98A8}" dt="2024-06-19T19:05:48.081" v="452" actId="1076"/>
          <ac:spMkLst>
            <pc:docMk/>
            <pc:sldMk cId="1727494222" sldId="262"/>
            <ac:spMk id="2" creationId="{75D11914-453F-4CF2-3896-3E63113DC746}"/>
          </ac:spMkLst>
        </pc:spChg>
        <pc:spChg chg="mod">
          <ac:chgData name="Elad Siman-Tov" userId="0e2c5568-4f82-4788-b2e9-11d8c79c4562" providerId="ADAL" clId="{2B9FCC0C-CDC1-4EE8-BFFF-17BDA79D98A8}" dt="2024-06-19T19:05:03.094" v="439" actId="1076"/>
          <ac:spMkLst>
            <pc:docMk/>
            <pc:sldMk cId="1727494222" sldId="262"/>
            <ac:spMk id="3" creationId="{117A1ADF-CEFA-41EF-BC0E-2562221F7E45}"/>
          </ac:spMkLst>
        </pc:spChg>
        <pc:spChg chg="mod">
          <ac:chgData name="Elad Siman-Tov" userId="0e2c5568-4f82-4788-b2e9-11d8c79c4562" providerId="ADAL" clId="{2B9FCC0C-CDC1-4EE8-BFFF-17BDA79D98A8}" dt="2024-06-19T19:05:48.081" v="452" actId="1076"/>
          <ac:spMkLst>
            <pc:docMk/>
            <pc:sldMk cId="1727494222" sldId="262"/>
            <ac:spMk id="10" creationId="{FCF515DA-F4A8-748B-3FA8-AFDFFFBD8802}"/>
          </ac:spMkLst>
        </pc:spChg>
        <pc:spChg chg="add mod">
          <ac:chgData name="Elad Siman-Tov" userId="0e2c5568-4f82-4788-b2e9-11d8c79c4562" providerId="ADAL" clId="{2B9FCC0C-CDC1-4EE8-BFFF-17BDA79D98A8}" dt="2024-06-19T19:06:29.293" v="464" actId="1035"/>
          <ac:spMkLst>
            <pc:docMk/>
            <pc:sldMk cId="1727494222" sldId="262"/>
            <ac:spMk id="13" creationId="{A3C6A7DB-55A6-9C4F-B07F-334C8502F29F}"/>
          </ac:spMkLst>
        </pc:spChg>
        <pc:spChg chg="mod">
          <ac:chgData name="Elad Siman-Tov" userId="0e2c5568-4f82-4788-b2e9-11d8c79c4562" providerId="ADAL" clId="{2B9FCC0C-CDC1-4EE8-BFFF-17BDA79D98A8}" dt="2024-06-19T19:05:48.081" v="452" actId="1076"/>
          <ac:spMkLst>
            <pc:docMk/>
            <pc:sldMk cId="1727494222" sldId="262"/>
            <ac:spMk id="15" creationId="{ADAFE818-FFC8-25FB-B2EA-37313B954BEF}"/>
          </ac:spMkLst>
        </pc:spChg>
        <pc:spChg chg="mod">
          <ac:chgData name="Elad Siman-Tov" userId="0e2c5568-4f82-4788-b2e9-11d8c79c4562" providerId="ADAL" clId="{2B9FCC0C-CDC1-4EE8-BFFF-17BDA79D98A8}" dt="2024-06-19T19:05:48.081" v="452" actId="1076"/>
          <ac:spMkLst>
            <pc:docMk/>
            <pc:sldMk cId="1727494222" sldId="262"/>
            <ac:spMk id="19" creationId="{4EF3DA98-A8A0-2957-998A-D9BB467285C8}"/>
          </ac:spMkLst>
        </pc:spChg>
        <pc:spChg chg="mod">
          <ac:chgData name="Elad Siman-Tov" userId="0e2c5568-4f82-4788-b2e9-11d8c79c4562" providerId="ADAL" clId="{2B9FCC0C-CDC1-4EE8-BFFF-17BDA79D98A8}" dt="2024-06-19T19:05:03.094" v="439" actId="1076"/>
          <ac:spMkLst>
            <pc:docMk/>
            <pc:sldMk cId="1727494222" sldId="262"/>
            <ac:spMk id="32" creationId="{12824234-A779-A1F8-158B-64148E9C9358}"/>
          </ac:spMkLst>
        </pc:spChg>
        <pc:spChg chg="mod">
          <ac:chgData name="Elad Siman-Tov" userId="0e2c5568-4f82-4788-b2e9-11d8c79c4562" providerId="ADAL" clId="{2B9FCC0C-CDC1-4EE8-BFFF-17BDA79D98A8}" dt="2024-06-19T19:05:03.094" v="439" actId="1076"/>
          <ac:spMkLst>
            <pc:docMk/>
            <pc:sldMk cId="1727494222" sldId="262"/>
            <ac:spMk id="35" creationId="{20392774-3A5F-232A-0E2D-811E64107D93}"/>
          </ac:spMkLst>
        </pc:spChg>
        <pc:spChg chg="mod">
          <ac:chgData name="Elad Siman-Tov" userId="0e2c5568-4f82-4788-b2e9-11d8c79c4562" providerId="ADAL" clId="{2B9FCC0C-CDC1-4EE8-BFFF-17BDA79D98A8}" dt="2024-06-19T19:05:48.081" v="452" actId="1076"/>
          <ac:spMkLst>
            <pc:docMk/>
            <pc:sldMk cId="1727494222" sldId="262"/>
            <ac:spMk id="36" creationId="{9862A7F7-0132-593F-9B08-3A959458A6D1}"/>
          </ac:spMkLst>
        </pc:spChg>
        <pc:grpChg chg="mod">
          <ac:chgData name="Elad Siman-Tov" userId="0e2c5568-4f82-4788-b2e9-11d8c79c4562" providerId="ADAL" clId="{2B9FCC0C-CDC1-4EE8-BFFF-17BDA79D98A8}" dt="2024-06-19T19:05:48.081" v="452" actId="1076"/>
          <ac:grpSpMkLst>
            <pc:docMk/>
            <pc:sldMk cId="1727494222" sldId="262"/>
            <ac:grpSpMk id="50" creationId="{F2C98214-2A85-915A-4F2D-A3C4378CCE06}"/>
          </ac:grpSpMkLst>
        </pc:grpChg>
        <pc:picChg chg="mod">
          <ac:chgData name="Elad Siman-Tov" userId="0e2c5568-4f82-4788-b2e9-11d8c79c4562" providerId="ADAL" clId="{2B9FCC0C-CDC1-4EE8-BFFF-17BDA79D98A8}" dt="2024-06-19T19:04:52.059" v="438" actId="1076"/>
          <ac:picMkLst>
            <pc:docMk/>
            <pc:sldMk cId="1727494222" sldId="262"/>
            <ac:picMk id="5" creationId="{7DEF88E7-FF94-D9DB-63D6-D9211E8E026A}"/>
          </ac:picMkLst>
        </pc:picChg>
        <pc:cxnChg chg="add mod">
          <ac:chgData name="Elad Siman-Tov" userId="0e2c5568-4f82-4788-b2e9-11d8c79c4562" providerId="ADAL" clId="{2B9FCC0C-CDC1-4EE8-BFFF-17BDA79D98A8}" dt="2024-06-19T19:05:48.081" v="452" actId="1076"/>
          <ac:cxnSpMkLst>
            <pc:docMk/>
            <pc:sldMk cId="1727494222" sldId="262"/>
            <ac:cxnSpMk id="4" creationId="{B752090E-BFEE-BF25-CADA-EA9305621CA3}"/>
          </ac:cxnSpMkLst>
        </pc:cxnChg>
        <pc:cxnChg chg="add del mod">
          <ac:chgData name="Elad Siman-Tov" userId="0e2c5568-4f82-4788-b2e9-11d8c79c4562" providerId="ADAL" clId="{2B9FCC0C-CDC1-4EE8-BFFF-17BDA79D98A8}" dt="2024-06-19T19:05:36.279" v="447" actId="478"/>
          <ac:cxnSpMkLst>
            <pc:docMk/>
            <pc:sldMk cId="1727494222" sldId="262"/>
            <ac:cxnSpMk id="6" creationId="{F06CDB9D-EFBA-7148-C789-0D446E6F7E2A}"/>
          </ac:cxnSpMkLst>
        </pc:cxnChg>
        <pc:cxnChg chg="add del mod">
          <ac:chgData name="Elad Siman-Tov" userId="0e2c5568-4f82-4788-b2e9-11d8c79c4562" providerId="ADAL" clId="{2B9FCC0C-CDC1-4EE8-BFFF-17BDA79D98A8}" dt="2024-06-19T19:06:00.409" v="456" actId="478"/>
          <ac:cxnSpMkLst>
            <pc:docMk/>
            <pc:sldMk cId="1727494222" sldId="262"/>
            <ac:cxnSpMk id="9" creationId="{A41F1337-5118-C3D9-4358-56D004A213CE}"/>
          </ac:cxnSpMkLst>
        </pc:cxnChg>
        <pc:cxnChg chg="del mod">
          <ac:chgData name="Elad Siman-Tov" userId="0e2c5568-4f82-4788-b2e9-11d8c79c4562" providerId="ADAL" clId="{2B9FCC0C-CDC1-4EE8-BFFF-17BDA79D98A8}" dt="2024-06-19T19:05:26.097" v="443" actId="478"/>
          <ac:cxnSpMkLst>
            <pc:docMk/>
            <pc:sldMk cId="1727494222" sldId="262"/>
            <ac:cxnSpMk id="12" creationId="{AECA7692-FC08-20E5-27F4-A9717AE19729}"/>
          </ac:cxnSpMkLst>
        </pc:cxnChg>
        <pc:cxnChg chg="mod">
          <ac:chgData name="Elad Siman-Tov" userId="0e2c5568-4f82-4788-b2e9-11d8c79c4562" providerId="ADAL" clId="{2B9FCC0C-CDC1-4EE8-BFFF-17BDA79D98A8}" dt="2024-06-19T19:05:48.081" v="452" actId="1076"/>
          <ac:cxnSpMkLst>
            <pc:docMk/>
            <pc:sldMk cId="1727494222" sldId="262"/>
            <ac:cxnSpMk id="16" creationId="{D6BBB382-93D8-7AA0-AC34-DE75BBFE1298}"/>
          </ac:cxnSpMkLst>
        </pc:cxnChg>
        <pc:cxnChg chg="mod">
          <ac:chgData name="Elad Siman-Tov" userId="0e2c5568-4f82-4788-b2e9-11d8c79c4562" providerId="ADAL" clId="{2B9FCC0C-CDC1-4EE8-BFFF-17BDA79D98A8}" dt="2024-06-19T19:05:03.094" v="439" actId="1076"/>
          <ac:cxnSpMkLst>
            <pc:docMk/>
            <pc:sldMk cId="1727494222" sldId="262"/>
            <ac:cxnSpMk id="20" creationId="{95947E83-324D-6E94-2933-AA99BC361059}"/>
          </ac:cxnSpMkLst>
        </pc:cxnChg>
        <pc:cxnChg chg="mod">
          <ac:chgData name="Elad Siman-Tov" userId="0e2c5568-4f82-4788-b2e9-11d8c79c4562" providerId="ADAL" clId="{2B9FCC0C-CDC1-4EE8-BFFF-17BDA79D98A8}" dt="2024-06-19T19:05:48.081" v="452" actId="1076"/>
          <ac:cxnSpMkLst>
            <pc:docMk/>
            <pc:sldMk cId="1727494222" sldId="262"/>
            <ac:cxnSpMk id="21" creationId="{A6755F87-1C3E-8F02-57AC-D415CDB6831C}"/>
          </ac:cxnSpMkLst>
        </pc:cxnChg>
        <pc:cxnChg chg="mod">
          <ac:chgData name="Elad Siman-Tov" userId="0e2c5568-4f82-4788-b2e9-11d8c79c4562" providerId="ADAL" clId="{2B9FCC0C-CDC1-4EE8-BFFF-17BDA79D98A8}" dt="2024-06-19T19:05:48.081" v="452" actId="1076"/>
          <ac:cxnSpMkLst>
            <pc:docMk/>
            <pc:sldMk cId="1727494222" sldId="262"/>
            <ac:cxnSpMk id="46" creationId="{BFEEBB96-1DCE-0358-36F5-AA45360EE116}"/>
          </ac:cxnSpMkLst>
        </pc:cxnChg>
        <pc:cxnChg chg="mod">
          <ac:chgData name="Elad Siman-Tov" userId="0e2c5568-4f82-4788-b2e9-11d8c79c4562" providerId="ADAL" clId="{2B9FCC0C-CDC1-4EE8-BFFF-17BDA79D98A8}" dt="2024-06-19T19:05:48.081" v="452" actId="1076"/>
          <ac:cxnSpMkLst>
            <pc:docMk/>
            <pc:sldMk cId="1727494222" sldId="262"/>
            <ac:cxnSpMk id="47" creationId="{0E71223C-58F3-F79B-4C40-E36BC2774909}"/>
          </ac:cxnSpMkLst>
        </pc:cxnChg>
      </pc:sldChg>
      <pc:sldChg chg="addSp delSp modSp add mod">
        <pc:chgData name="Elad Siman-Tov" userId="0e2c5568-4f82-4788-b2e9-11d8c79c4562" providerId="ADAL" clId="{2B9FCC0C-CDC1-4EE8-BFFF-17BDA79D98A8}" dt="2024-06-19T19:09:11.596" v="500" actId="1036"/>
        <pc:sldMkLst>
          <pc:docMk/>
          <pc:sldMk cId="1552415353" sldId="263"/>
        </pc:sldMkLst>
        <pc:spChg chg="add mod">
          <ac:chgData name="Elad Siman-Tov" userId="0e2c5568-4f82-4788-b2e9-11d8c79c4562" providerId="ADAL" clId="{2B9FCC0C-CDC1-4EE8-BFFF-17BDA79D98A8}" dt="2024-06-19T19:07:09.311" v="470" actId="207"/>
          <ac:spMkLst>
            <pc:docMk/>
            <pc:sldMk cId="1552415353" sldId="263"/>
            <ac:spMk id="6" creationId="{72084F05-00A9-5BCE-4453-ADD7212E84DA}"/>
          </ac:spMkLst>
        </pc:spChg>
        <pc:spChg chg="add mod">
          <ac:chgData name="Elad Siman-Tov" userId="0e2c5568-4f82-4788-b2e9-11d8c79c4562" providerId="ADAL" clId="{2B9FCC0C-CDC1-4EE8-BFFF-17BDA79D98A8}" dt="2024-06-19T19:07:31.678" v="475" actId="1076"/>
          <ac:spMkLst>
            <pc:docMk/>
            <pc:sldMk cId="1552415353" sldId="263"/>
            <ac:spMk id="7" creationId="{B78BB752-02D3-FE50-492F-5B7A434AD8AA}"/>
          </ac:spMkLst>
        </pc:spChg>
        <pc:grpChg chg="mod">
          <ac:chgData name="Elad Siman-Tov" userId="0e2c5568-4f82-4788-b2e9-11d8c79c4562" providerId="ADAL" clId="{2B9FCC0C-CDC1-4EE8-BFFF-17BDA79D98A8}" dt="2024-06-19T19:09:11.596" v="500" actId="1036"/>
          <ac:grpSpMkLst>
            <pc:docMk/>
            <pc:sldMk cId="1552415353" sldId="263"/>
            <ac:grpSpMk id="50" creationId="{F2C98214-2A85-915A-4F2D-A3C4378CCE06}"/>
          </ac:grpSpMkLst>
        </pc:grpChg>
        <pc:cxnChg chg="add mod">
          <ac:chgData name="Elad Siman-Tov" userId="0e2c5568-4f82-4788-b2e9-11d8c79c4562" providerId="ADAL" clId="{2B9FCC0C-CDC1-4EE8-BFFF-17BDA79D98A8}" dt="2024-06-19T19:09:11.596" v="500" actId="1036"/>
          <ac:cxnSpMkLst>
            <pc:docMk/>
            <pc:sldMk cId="1552415353" sldId="263"/>
            <ac:cxnSpMk id="12" creationId="{28D742BB-33E3-89D4-0904-5D0825289658}"/>
          </ac:cxnSpMkLst>
        </pc:cxnChg>
        <pc:cxnChg chg="del mod">
          <ac:chgData name="Elad Siman-Tov" userId="0e2c5568-4f82-4788-b2e9-11d8c79c4562" providerId="ADAL" clId="{2B9FCC0C-CDC1-4EE8-BFFF-17BDA79D98A8}" dt="2024-06-19T19:08:13.236" v="483" actId="478"/>
          <ac:cxnSpMkLst>
            <pc:docMk/>
            <pc:sldMk cId="1552415353" sldId="263"/>
            <ac:cxnSpMk id="47" creationId="{0E71223C-58F3-F79B-4C40-E36BC2774909}"/>
          </ac:cxnSpMkLst>
        </pc:cxnChg>
      </pc:sldChg>
      <pc:sldChg chg="addSp delSp modSp add mod ord">
        <pc:chgData name="Elad Siman-Tov" userId="0e2c5568-4f82-4788-b2e9-11d8c79c4562" providerId="ADAL" clId="{2B9FCC0C-CDC1-4EE8-BFFF-17BDA79D98A8}" dt="2024-06-19T20:01:12.220" v="1409" actId="1076"/>
        <pc:sldMkLst>
          <pc:docMk/>
          <pc:sldMk cId="814178604" sldId="264"/>
        </pc:sldMkLst>
        <pc:spChg chg="del mod">
          <ac:chgData name="Elad Siman-Tov" userId="0e2c5568-4f82-4788-b2e9-11d8c79c4562" providerId="ADAL" clId="{2B9FCC0C-CDC1-4EE8-BFFF-17BDA79D98A8}" dt="2024-06-19T19:53:00.563" v="993" actId="478"/>
          <ac:spMkLst>
            <pc:docMk/>
            <pc:sldMk cId="814178604" sldId="264"/>
            <ac:spMk id="2" creationId="{75D11914-453F-4CF2-3896-3E63113DC746}"/>
          </ac:spMkLst>
        </pc:spChg>
        <pc:spChg chg="del">
          <ac:chgData name="Elad Siman-Tov" userId="0e2c5568-4f82-4788-b2e9-11d8c79c4562" providerId="ADAL" clId="{2B9FCC0C-CDC1-4EE8-BFFF-17BDA79D98A8}" dt="2024-06-19T19:53:03.371" v="994" actId="478"/>
          <ac:spMkLst>
            <pc:docMk/>
            <pc:sldMk cId="814178604" sldId="264"/>
            <ac:spMk id="3" creationId="{117A1ADF-CEFA-41EF-BC0E-2562221F7E45}"/>
          </ac:spMkLst>
        </pc:spChg>
        <pc:spChg chg="add del mod">
          <ac:chgData name="Elad Siman-Tov" userId="0e2c5568-4f82-4788-b2e9-11d8c79c4562" providerId="ADAL" clId="{2B9FCC0C-CDC1-4EE8-BFFF-17BDA79D98A8}" dt="2024-06-19T19:52:11.881" v="988" actId="478"/>
          <ac:spMkLst>
            <pc:docMk/>
            <pc:sldMk cId="814178604" sldId="264"/>
            <ac:spMk id="6" creationId="{72084F05-00A9-5BCE-4453-ADD7212E84DA}"/>
          </ac:spMkLst>
        </pc:spChg>
        <pc:spChg chg="del mod">
          <ac:chgData name="Elad Siman-Tov" userId="0e2c5568-4f82-4788-b2e9-11d8c79c4562" providerId="ADAL" clId="{2B9FCC0C-CDC1-4EE8-BFFF-17BDA79D98A8}" dt="2024-06-19T19:53:00.563" v="993" actId="478"/>
          <ac:spMkLst>
            <pc:docMk/>
            <pc:sldMk cId="814178604" sldId="264"/>
            <ac:spMk id="7" creationId="{B78BB752-02D3-FE50-492F-5B7A434AD8AA}"/>
          </ac:spMkLst>
        </pc:spChg>
        <pc:spChg chg="mod">
          <ac:chgData name="Elad Siman-Tov" userId="0e2c5568-4f82-4788-b2e9-11d8c79c4562" providerId="ADAL" clId="{2B9FCC0C-CDC1-4EE8-BFFF-17BDA79D98A8}" dt="2024-06-19T19:09:19.286" v="501"/>
          <ac:spMkLst>
            <pc:docMk/>
            <pc:sldMk cId="814178604" sldId="264"/>
            <ac:spMk id="9" creationId="{63392C37-825D-D330-C83B-9C4F9949AE06}"/>
          </ac:spMkLst>
        </pc:spChg>
        <pc:spChg chg="del mod">
          <ac:chgData name="Elad Siman-Tov" userId="0e2c5568-4f82-4788-b2e9-11d8c79c4562" providerId="ADAL" clId="{2B9FCC0C-CDC1-4EE8-BFFF-17BDA79D98A8}" dt="2024-06-19T19:53:00.563" v="993" actId="478"/>
          <ac:spMkLst>
            <pc:docMk/>
            <pc:sldMk cId="814178604" sldId="264"/>
            <ac:spMk id="10" creationId="{FCF515DA-F4A8-748B-3FA8-AFDFFFBD8802}"/>
          </ac:spMkLst>
        </pc:spChg>
        <pc:spChg chg="mod">
          <ac:chgData name="Elad Siman-Tov" userId="0e2c5568-4f82-4788-b2e9-11d8c79c4562" providerId="ADAL" clId="{2B9FCC0C-CDC1-4EE8-BFFF-17BDA79D98A8}" dt="2024-06-19T19:09:19.286" v="501"/>
          <ac:spMkLst>
            <pc:docMk/>
            <pc:sldMk cId="814178604" sldId="264"/>
            <ac:spMk id="11" creationId="{4C7919D9-2052-3A05-DEB4-8C303D0D44AB}"/>
          </ac:spMkLst>
        </pc:spChg>
        <pc:spChg chg="del mod">
          <ac:chgData name="Elad Siman-Tov" userId="0e2c5568-4f82-4788-b2e9-11d8c79c4562" providerId="ADAL" clId="{2B9FCC0C-CDC1-4EE8-BFFF-17BDA79D98A8}" dt="2024-06-19T19:53:00.563" v="993" actId="478"/>
          <ac:spMkLst>
            <pc:docMk/>
            <pc:sldMk cId="814178604" sldId="264"/>
            <ac:spMk id="13" creationId="{A3C6A7DB-55A6-9C4F-B07F-334C8502F29F}"/>
          </ac:spMkLst>
        </pc:spChg>
        <pc:spChg chg="del mod">
          <ac:chgData name="Elad Siman-Tov" userId="0e2c5568-4f82-4788-b2e9-11d8c79c4562" providerId="ADAL" clId="{2B9FCC0C-CDC1-4EE8-BFFF-17BDA79D98A8}" dt="2024-06-19T19:53:00.563" v="993" actId="478"/>
          <ac:spMkLst>
            <pc:docMk/>
            <pc:sldMk cId="814178604" sldId="264"/>
            <ac:spMk id="15" creationId="{ADAFE818-FFC8-25FB-B2EA-37313B954BEF}"/>
          </ac:spMkLst>
        </pc:spChg>
        <pc:spChg chg="del mod">
          <ac:chgData name="Elad Siman-Tov" userId="0e2c5568-4f82-4788-b2e9-11d8c79c4562" providerId="ADAL" clId="{2B9FCC0C-CDC1-4EE8-BFFF-17BDA79D98A8}" dt="2024-06-19T19:53:00.563" v="993" actId="478"/>
          <ac:spMkLst>
            <pc:docMk/>
            <pc:sldMk cId="814178604" sldId="264"/>
            <ac:spMk id="19" creationId="{4EF3DA98-A8A0-2957-998A-D9BB467285C8}"/>
          </ac:spMkLst>
        </pc:spChg>
        <pc:spChg chg="add del mod">
          <ac:chgData name="Elad Siman-Tov" userId="0e2c5568-4f82-4788-b2e9-11d8c79c4562" providerId="ADAL" clId="{2B9FCC0C-CDC1-4EE8-BFFF-17BDA79D98A8}" dt="2024-06-19T19:52:11.881" v="988" actId="478"/>
          <ac:spMkLst>
            <pc:docMk/>
            <pc:sldMk cId="814178604" sldId="264"/>
            <ac:spMk id="23" creationId="{B39F613B-505A-81BF-C27F-402751A41574}"/>
          </ac:spMkLst>
        </pc:spChg>
        <pc:spChg chg="mod">
          <ac:chgData name="Elad Siman-Tov" userId="0e2c5568-4f82-4788-b2e9-11d8c79c4562" providerId="ADAL" clId="{2B9FCC0C-CDC1-4EE8-BFFF-17BDA79D98A8}" dt="2024-06-19T19:41:30.755" v="524"/>
          <ac:spMkLst>
            <pc:docMk/>
            <pc:sldMk cId="814178604" sldId="264"/>
            <ac:spMk id="26" creationId="{0EEE9975-3BDA-677C-3BBD-BDD48266BFCF}"/>
          </ac:spMkLst>
        </pc:spChg>
        <pc:spChg chg="mod">
          <ac:chgData name="Elad Siman-Tov" userId="0e2c5568-4f82-4788-b2e9-11d8c79c4562" providerId="ADAL" clId="{2B9FCC0C-CDC1-4EE8-BFFF-17BDA79D98A8}" dt="2024-06-19T19:41:30.755" v="524"/>
          <ac:spMkLst>
            <pc:docMk/>
            <pc:sldMk cId="814178604" sldId="264"/>
            <ac:spMk id="27" creationId="{4BC4765A-F301-FBDE-7B7D-4304E4A1006A}"/>
          </ac:spMkLst>
        </pc:spChg>
        <pc:spChg chg="add del mod">
          <ac:chgData name="Elad Siman-Tov" userId="0e2c5568-4f82-4788-b2e9-11d8c79c4562" providerId="ADAL" clId="{2B9FCC0C-CDC1-4EE8-BFFF-17BDA79D98A8}" dt="2024-06-19T19:52:11.881" v="988" actId="478"/>
          <ac:spMkLst>
            <pc:docMk/>
            <pc:sldMk cId="814178604" sldId="264"/>
            <ac:spMk id="30" creationId="{43CB8A7D-5C0C-BE05-D39A-F75E8E53F880}"/>
          </ac:spMkLst>
        </pc:spChg>
        <pc:spChg chg="del">
          <ac:chgData name="Elad Siman-Tov" userId="0e2c5568-4f82-4788-b2e9-11d8c79c4562" providerId="ADAL" clId="{2B9FCC0C-CDC1-4EE8-BFFF-17BDA79D98A8}" dt="2024-06-19T19:53:03.371" v="994" actId="478"/>
          <ac:spMkLst>
            <pc:docMk/>
            <pc:sldMk cId="814178604" sldId="264"/>
            <ac:spMk id="32" creationId="{12824234-A779-A1F8-158B-64148E9C9358}"/>
          </ac:spMkLst>
        </pc:spChg>
        <pc:spChg chg="del">
          <ac:chgData name="Elad Siman-Tov" userId="0e2c5568-4f82-4788-b2e9-11d8c79c4562" providerId="ADAL" clId="{2B9FCC0C-CDC1-4EE8-BFFF-17BDA79D98A8}" dt="2024-06-19T19:53:03.371" v="994" actId="478"/>
          <ac:spMkLst>
            <pc:docMk/>
            <pc:sldMk cId="814178604" sldId="264"/>
            <ac:spMk id="35" creationId="{20392774-3A5F-232A-0E2D-811E64107D93}"/>
          </ac:spMkLst>
        </pc:spChg>
        <pc:spChg chg="del mod">
          <ac:chgData name="Elad Siman-Tov" userId="0e2c5568-4f82-4788-b2e9-11d8c79c4562" providerId="ADAL" clId="{2B9FCC0C-CDC1-4EE8-BFFF-17BDA79D98A8}" dt="2024-06-19T19:53:00.563" v="993" actId="478"/>
          <ac:spMkLst>
            <pc:docMk/>
            <pc:sldMk cId="814178604" sldId="264"/>
            <ac:spMk id="36" creationId="{9862A7F7-0132-593F-9B08-3A959458A6D1}"/>
          </ac:spMkLst>
        </pc:spChg>
        <pc:spChg chg="add del mod">
          <ac:chgData name="Elad Siman-Tov" userId="0e2c5568-4f82-4788-b2e9-11d8c79c4562" providerId="ADAL" clId="{2B9FCC0C-CDC1-4EE8-BFFF-17BDA79D98A8}" dt="2024-06-19T19:52:11.881" v="988" actId="478"/>
          <ac:spMkLst>
            <pc:docMk/>
            <pc:sldMk cId="814178604" sldId="264"/>
            <ac:spMk id="37" creationId="{B9834606-E144-C648-96EF-F44191C73740}"/>
          </ac:spMkLst>
        </pc:spChg>
        <pc:spChg chg="add del mod">
          <ac:chgData name="Elad Siman-Tov" userId="0e2c5568-4f82-4788-b2e9-11d8c79c4562" providerId="ADAL" clId="{2B9FCC0C-CDC1-4EE8-BFFF-17BDA79D98A8}" dt="2024-06-19T19:52:11.881" v="988" actId="478"/>
          <ac:spMkLst>
            <pc:docMk/>
            <pc:sldMk cId="814178604" sldId="264"/>
            <ac:spMk id="38" creationId="{E1A96147-731A-FF96-4801-E490602E0AD4}"/>
          </ac:spMkLst>
        </pc:spChg>
        <pc:spChg chg="add del mod">
          <ac:chgData name="Elad Siman-Tov" userId="0e2c5568-4f82-4788-b2e9-11d8c79c4562" providerId="ADAL" clId="{2B9FCC0C-CDC1-4EE8-BFFF-17BDA79D98A8}" dt="2024-06-19T19:52:11.881" v="988" actId="478"/>
          <ac:spMkLst>
            <pc:docMk/>
            <pc:sldMk cId="814178604" sldId="264"/>
            <ac:spMk id="52" creationId="{24304C6E-D3D1-2B0A-9C36-DC18276F7DC5}"/>
          </ac:spMkLst>
        </pc:spChg>
        <pc:spChg chg="add del mod">
          <ac:chgData name="Elad Siman-Tov" userId="0e2c5568-4f82-4788-b2e9-11d8c79c4562" providerId="ADAL" clId="{2B9FCC0C-CDC1-4EE8-BFFF-17BDA79D98A8}" dt="2024-06-19T19:52:11.881" v="988" actId="478"/>
          <ac:spMkLst>
            <pc:docMk/>
            <pc:sldMk cId="814178604" sldId="264"/>
            <ac:spMk id="53" creationId="{77A1C2B3-32CE-8F5A-5EB7-49EB604D6862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57" creationId="{25A3B806-2C73-CB32-018E-C5373703F4EE}"/>
          </ac:spMkLst>
        </pc:spChg>
        <pc:spChg chg="add mod">
          <ac:chgData name="Elad Siman-Tov" userId="0e2c5568-4f82-4788-b2e9-11d8c79c4562" providerId="ADAL" clId="{2B9FCC0C-CDC1-4EE8-BFFF-17BDA79D98A8}" dt="2024-06-19T19:51:17.270" v="979" actId="164"/>
          <ac:spMkLst>
            <pc:docMk/>
            <pc:sldMk cId="814178604" sldId="264"/>
            <ac:spMk id="58" creationId="{15B77428-B9D1-BC1C-F99B-A9F4B02C7C9F}"/>
          </ac:spMkLst>
        </pc:spChg>
        <pc:spChg chg="mod">
          <ac:chgData name="Elad Siman-Tov" userId="0e2c5568-4f82-4788-b2e9-11d8c79c4562" providerId="ADAL" clId="{2B9FCC0C-CDC1-4EE8-BFFF-17BDA79D98A8}" dt="2024-06-19T19:47:03.585" v="607"/>
          <ac:spMkLst>
            <pc:docMk/>
            <pc:sldMk cId="814178604" sldId="264"/>
            <ac:spMk id="61" creationId="{10506A6F-0AF6-BF4E-CFEB-A90FAF9E2813}"/>
          </ac:spMkLst>
        </pc:spChg>
        <pc:spChg chg="mod">
          <ac:chgData name="Elad Siman-Tov" userId="0e2c5568-4f82-4788-b2e9-11d8c79c4562" providerId="ADAL" clId="{2B9FCC0C-CDC1-4EE8-BFFF-17BDA79D98A8}" dt="2024-06-19T19:47:03.585" v="607"/>
          <ac:spMkLst>
            <pc:docMk/>
            <pc:sldMk cId="814178604" sldId="264"/>
            <ac:spMk id="62" creationId="{D33C7083-15FF-8B4C-0F38-51C4C2CE1C48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64" creationId="{51A7F89B-66A4-FB9D-7FD3-A5AA5E3E0020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66" creationId="{D3B23523-E6E7-F0F6-D5D1-C7E502CCA64B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67" creationId="{AAF74CA5-6CC3-3566-70E1-45668F47907B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71" creationId="{B82A3BD1-79EB-A3C4-4EA3-50634EF49D7B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72" creationId="{CD109571-A673-CEB4-0B8E-78C38F941D1A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80" creationId="{201D9E85-919C-788E-F56E-FCA10A5DD749}"/>
          </ac:spMkLst>
        </pc:spChg>
        <pc:spChg chg="mod">
          <ac:chgData name="Elad Siman-Tov" userId="0e2c5568-4f82-4788-b2e9-11d8c79c4562" providerId="ADAL" clId="{2B9FCC0C-CDC1-4EE8-BFFF-17BDA79D98A8}" dt="2024-06-19T19:51:30.424" v="981"/>
          <ac:spMkLst>
            <pc:docMk/>
            <pc:sldMk cId="814178604" sldId="264"/>
            <ac:spMk id="82" creationId="{6085B5D5-E624-2200-8EC7-D65C385143A5}"/>
          </ac:spMkLst>
        </pc:spChg>
        <pc:spChg chg="mod">
          <ac:chgData name="Elad Siman-Tov" userId="0e2c5568-4f82-4788-b2e9-11d8c79c4562" providerId="ADAL" clId="{2B9FCC0C-CDC1-4EE8-BFFF-17BDA79D98A8}" dt="2024-06-19T19:51:30.424" v="981"/>
          <ac:spMkLst>
            <pc:docMk/>
            <pc:sldMk cId="814178604" sldId="264"/>
            <ac:spMk id="85" creationId="{DDF0EB2E-C07B-9B6D-9365-A8D628E8EC94}"/>
          </ac:spMkLst>
        </pc:spChg>
        <pc:spChg chg="mod">
          <ac:chgData name="Elad Siman-Tov" userId="0e2c5568-4f82-4788-b2e9-11d8c79c4562" providerId="ADAL" clId="{2B9FCC0C-CDC1-4EE8-BFFF-17BDA79D98A8}" dt="2024-06-19T19:51:30.424" v="981"/>
          <ac:spMkLst>
            <pc:docMk/>
            <pc:sldMk cId="814178604" sldId="264"/>
            <ac:spMk id="86" creationId="{D0F58E05-EC5A-A9D8-3F92-6CE47F7B1A7A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88" creationId="{F3645808-FD62-182F-4EFA-1742D6710C80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90" creationId="{93964AB3-EE7C-E43B-BF83-7567C87320FA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91" creationId="{D2ACA6C5-8154-0AA7-724A-52BB01EE78CD}"/>
          </ac:spMkLst>
        </pc:spChg>
        <pc:spChg chg="add mod">
          <ac:chgData name="Elad Siman-Tov" userId="0e2c5568-4f82-4788-b2e9-11d8c79c4562" providerId="ADAL" clId="{2B9FCC0C-CDC1-4EE8-BFFF-17BDA79D98A8}" dt="2024-06-19T19:52:22.998" v="989" actId="164"/>
          <ac:spMkLst>
            <pc:docMk/>
            <pc:sldMk cId="814178604" sldId="264"/>
            <ac:spMk id="95" creationId="{696386DA-28F3-8A31-0AB6-54B1ADAFDFAB}"/>
          </ac:spMkLst>
        </pc:spChg>
        <pc:spChg chg="add mod">
          <ac:chgData name="Elad Siman-Tov" userId="0e2c5568-4f82-4788-b2e9-11d8c79c4562" providerId="ADAL" clId="{2B9FCC0C-CDC1-4EE8-BFFF-17BDA79D98A8}" dt="2024-06-19T19:52:22.998" v="989" actId="164"/>
          <ac:spMkLst>
            <pc:docMk/>
            <pc:sldMk cId="814178604" sldId="264"/>
            <ac:spMk id="96" creationId="{CAA13490-1C66-83D9-4946-0811D5641421}"/>
          </ac:spMkLst>
        </pc:spChg>
        <pc:spChg chg="add mod">
          <ac:chgData name="Elad Siman-Tov" userId="0e2c5568-4f82-4788-b2e9-11d8c79c4562" providerId="ADAL" clId="{2B9FCC0C-CDC1-4EE8-BFFF-17BDA79D98A8}" dt="2024-06-19T19:54:04.926" v="1001" actId="164"/>
          <ac:spMkLst>
            <pc:docMk/>
            <pc:sldMk cId="814178604" sldId="264"/>
            <ac:spMk id="99" creationId="{021E4892-06EF-8AE2-0593-07E3ED58DF6F}"/>
          </ac:spMkLst>
        </pc:spChg>
        <pc:spChg chg="mod">
          <ac:chgData name="Elad Siman-Tov" userId="0e2c5568-4f82-4788-b2e9-11d8c79c4562" providerId="ADAL" clId="{2B9FCC0C-CDC1-4EE8-BFFF-17BDA79D98A8}" dt="2024-06-19T19:52:38.818" v="990"/>
          <ac:spMkLst>
            <pc:docMk/>
            <pc:sldMk cId="814178604" sldId="264"/>
            <ac:spMk id="101" creationId="{0282300E-FF69-3196-1EF7-6F75B39ED0BC}"/>
          </ac:spMkLst>
        </pc:spChg>
        <pc:spChg chg="mod">
          <ac:chgData name="Elad Siman-Tov" userId="0e2c5568-4f82-4788-b2e9-11d8c79c4562" providerId="ADAL" clId="{2B9FCC0C-CDC1-4EE8-BFFF-17BDA79D98A8}" dt="2024-06-19T19:52:38.818" v="990"/>
          <ac:spMkLst>
            <pc:docMk/>
            <pc:sldMk cId="814178604" sldId="264"/>
            <ac:spMk id="104" creationId="{B60883F8-E67C-69F3-1A51-5A1A6AEA07C0}"/>
          </ac:spMkLst>
        </pc:spChg>
        <pc:spChg chg="mod">
          <ac:chgData name="Elad Siman-Tov" userId="0e2c5568-4f82-4788-b2e9-11d8c79c4562" providerId="ADAL" clId="{2B9FCC0C-CDC1-4EE8-BFFF-17BDA79D98A8}" dt="2024-06-19T19:52:38.818" v="990"/>
          <ac:spMkLst>
            <pc:docMk/>
            <pc:sldMk cId="814178604" sldId="264"/>
            <ac:spMk id="105" creationId="{4DFFF869-22D3-8770-E301-41F42523C638}"/>
          </ac:spMkLst>
        </pc:spChg>
        <pc:spChg chg="add mod">
          <ac:chgData name="Elad Siman-Tov" userId="0e2c5568-4f82-4788-b2e9-11d8c79c4562" providerId="ADAL" clId="{2B9FCC0C-CDC1-4EE8-BFFF-17BDA79D98A8}" dt="2024-06-19T19:54:04.926" v="1001" actId="164"/>
          <ac:spMkLst>
            <pc:docMk/>
            <pc:sldMk cId="814178604" sldId="264"/>
            <ac:spMk id="107" creationId="{5AC50FEE-9E84-9409-23AD-0A552724DDEA}"/>
          </ac:spMkLst>
        </pc:spChg>
        <pc:spChg chg="add mod">
          <ac:chgData name="Elad Siman-Tov" userId="0e2c5568-4f82-4788-b2e9-11d8c79c4562" providerId="ADAL" clId="{2B9FCC0C-CDC1-4EE8-BFFF-17BDA79D98A8}" dt="2024-06-19T19:54:04.926" v="1001" actId="164"/>
          <ac:spMkLst>
            <pc:docMk/>
            <pc:sldMk cId="814178604" sldId="264"/>
            <ac:spMk id="109" creationId="{A5C9007C-21D7-4747-D7FA-1152AECE5D90}"/>
          </ac:spMkLst>
        </pc:spChg>
        <pc:spChg chg="add mod">
          <ac:chgData name="Elad Siman-Tov" userId="0e2c5568-4f82-4788-b2e9-11d8c79c4562" providerId="ADAL" clId="{2B9FCC0C-CDC1-4EE8-BFFF-17BDA79D98A8}" dt="2024-06-19T19:54:04.926" v="1001" actId="164"/>
          <ac:spMkLst>
            <pc:docMk/>
            <pc:sldMk cId="814178604" sldId="264"/>
            <ac:spMk id="110" creationId="{10774043-8227-D95B-F10D-71ED8CF90A32}"/>
          </ac:spMkLst>
        </pc:spChg>
        <pc:spChg chg="mod">
          <ac:chgData name="Elad Siman-Tov" userId="0e2c5568-4f82-4788-b2e9-11d8c79c4562" providerId="ADAL" clId="{2B9FCC0C-CDC1-4EE8-BFFF-17BDA79D98A8}" dt="2024-06-19T19:52:38.818" v="990"/>
          <ac:spMkLst>
            <pc:docMk/>
            <pc:sldMk cId="814178604" sldId="264"/>
            <ac:spMk id="115" creationId="{B6997231-27F4-FAA6-935C-8F5951562093}"/>
          </ac:spMkLst>
        </pc:spChg>
        <pc:spChg chg="mod">
          <ac:chgData name="Elad Siman-Tov" userId="0e2c5568-4f82-4788-b2e9-11d8c79c4562" providerId="ADAL" clId="{2B9FCC0C-CDC1-4EE8-BFFF-17BDA79D98A8}" dt="2024-06-19T19:52:38.818" v="990"/>
          <ac:spMkLst>
            <pc:docMk/>
            <pc:sldMk cId="814178604" sldId="264"/>
            <ac:spMk id="116" creationId="{D2A55BDC-3D19-2CC0-FB6C-300E67B1D9D1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20" creationId="{B139A361-B00F-AB63-6868-043899888435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23" creationId="{EBAAE535-F24B-30BF-F646-EC64CDA70201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24" creationId="{CF581C4F-6F58-B3FC-95A6-33C7C70C974A}"/>
          </ac:spMkLst>
        </pc:spChg>
        <pc:spChg chg="mod">
          <ac:chgData name="Elad Siman-Tov" userId="0e2c5568-4f82-4788-b2e9-11d8c79c4562" providerId="ADAL" clId="{2B9FCC0C-CDC1-4EE8-BFFF-17BDA79D98A8}" dt="2024-06-19T19:55:23.090" v="1041" actId="1037"/>
          <ac:spMkLst>
            <pc:docMk/>
            <pc:sldMk cId="814178604" sldId="264"/>
            <ac:spMk id="126" creationId="{778A7F03-C28F-4298-76C1-2AE3460AF6E0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28" creationId="{D825187A-845D-7895-ED31-330C83F7D66C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30" creationId="{F49EC55A-0A73-F463-3CC2-658F82AB7360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31" creationId="{A3C3243E-25E2-FB94-3FC6-D92E6516115B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36" creationId="{0DD1FA91-0FF2-E6EA-FB15-9983A33A4C31}"/>
          </ac:spMkLst>
        </pc:spChg>
        <pc:spChg chg="mod">
          <ac:chgData name="Elad Siman-Tov" userId="0e2c5568-4f82-4788-b2e9-11d8c79c4562" providerId="ADAL" clId="{2B9FCC0C-CDC1-4EE8-BFFF-17BDA79D98A8}" dt="2024-06-19T19:54:55.757" v="1022"/>
          <ac:spMkLst>
            <pc:docMk/>
            <pc:sldMk cId="814178604" sldId="264"/>
            <ac:spMk id="137" creationId="{54688987-94DE-93A4-9D53-6A0C1E2F38B5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39" creationId="{827988A2-4938-B21B-ADA5-A16556CB5BB3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0" creationId="{D5E6797B-161E-14FA-71AA-5E0D1203FAEA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1" creationId="{508A2383-44C3-F30C-8267-7A0DED5BFD15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2" creationId="{2C8732F8-F1DA-7672-5488-D07F93E29A91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3" creationId="{D2E8356D-781B-432C-6D47-D68E0EF22100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4" creationId="{94F2F71A-AACE-ADFF-5C74-90D036668D0A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5" creationId="{5221D62D-720E-B21A-0226-20AA70C566A8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6" creationId="{B07C523C-5601-12B6-2EF9-05F0656F4D64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7" creationId="{E3E141F3-5F11-C857-F358-C91DA687C1E2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8" creationId="{2C3C1D2F-3E33-D84C-3E3D-C045F9F8C460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49" creationId="{3AB3E644-21D7-8E97-F133-28DF0221FE40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0" creationId="{8AED4F71-386C-EB2D-F968-E7967C1631F6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1" creationId="{04E4ED5C-8BAB-2432-B906-EB691890B76F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2" creationId="{BFCEAFCA-0BD5-35D0-9A39-EF008CF1BE82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3" creationId="{D8FAB4C2-A5DC-44F0-73E5-270A0F11247D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4" creationId="{F42941EA-3570-E762-F3D6-5E5745C77E4F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5" creationId="{06BE9766-DF9B-F9C7-E779-33D69F43D9BB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6" creationId="{FF92CB9E-7763-8BE1-26A2-C07C704BF877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7" creationId="{11ACFF90-803B-D026-4F64-836BBF6A3B7D}"/>
          </ac:spMkLst>
        </pc:spChg>
        <pc:spChg chg="add mod">
          <ac:chgData name="Elad Siman-Tov" userId="0e2c5568-4f82-4788-b2e9-11d8c79c4562" providerId="ADAL" clId="{2B9FCC0C-CDC1-4EE8-BFFF-17BDA79D98A8}" dt="2024-06-19T20:01:12.220" v="1409" actId="1076"/>
          <ac:spMkLst>
            <pc:docMk/>
            <pc:sldMk cId="814178604" sldId="264"/>
            <ac:spMk id="158" creationId="{9BD8682E-2DDF-12A5-6A6B-6FD10832E1DB}"/>
          </ac:spMkLst>
        </pc:spChg>
        <pc:grpChg chg="add del mod">
          <ac:chgData name="Elad Siman-Tov" userId="0e2c5568-4f82-4788-b2e9-11d8c79c4562" providerId="ADAL" clId="{2B9FCC0C-CDC1-4EE8-BFFF-17BDA79D98A8}" dt="2024-06-19T19:53:00.563" v="993" actId="478"/>
          <ac:grpSpMkLst>
            <pc:docMk/>
            <pc:sldMk cId="814178604" sldId="264"/>
            <ac:grpSpMk id="8" creationId="{9BE47AFE-1D80-C6D3-A350-596A66D06B1F}"/>
          </ac:grpSpMkLst>
        </pc:grpChg>
        <pc:grpChg chg="add del mod">
          <ac:chgData name="Elad Siman-Tov" userId="0e2c5568-4f82-4788-b2e9-11d8c79c4562" providerId="ADAL" clId="{2B9FCC0C-CDC1-4EE8-BFFF-17BDA79D98A8}" dt="2024-06-19T19:52:11.881" v="988" actId="478"/>
          <ac:grpSpMkLst>
            <pc:docMk/>
            <pc:sldMk cId="814178604" sldId="264"/>
            <ac:grpSpMk id="25" creationId="{31A7368D-C137-1BEB-0DF6-DB4D8C111069}"/>
          </ac:grpSpMkLst>
        </pc:grpChg>
        <pc:grpChg chg="add del mod">
          <ac:chgData name="Elad Siman-Tov" userId="0e2c5568-4f82-4788-b2e9-11d8c79c4562" providerId="ADAL" clId="{2B9FCC0C-CDC1-4EE8-BFFF-17BDA79D98A8}" dt="2024-06-19T19:53:00.563" v="993" actId="478"/>
          <ac:grpSpMkLst>
            <pc:docMk/>
            <pc:sldMk cId="814178604" sldId="264"/>
            <ac:grpSpMk id="50" creationId="{F2C98214-2A85-915A-4F2D-A3C4378CCE06}"/>
          </ac:grpSpMkLst>
        </pc:grpChg>
        <pc:grpChg chg="add mod">
          <ac:chgData name="Elad Siman-Tov" userId="0e2c5568-4f82-4788-b2e9-11d8c79c4562" providerId="ADAL" clId="{2B9FCC0C-CDC1-4EE8-BFFF-17BDA79D98A8}" dt="2024-06-19T19:51:17.270" v="979" actId="164"/>
          <ac:grpSpMkLst>
            <pc:docMk/>
            <pc:sldMk cId="814178604" sldId="264"/>
            <ac:grpSpMk id="60" creationId="{4594B23A-7783-35B6-8E6C-E127455D2008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79" creationId="{41E035CB-FAD1-A401-D5B7-BEE7B4224784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81" creationId="{7F020EEB-0ED0-1D0D-6BD8-2E247EAED481}"/>
          </ac:grpSpMkLst>
        </pc:grpChg>
        <pc:grpChg chg="mod">
          <ac:chgData name="Elad Siman-Tov" userId="0e2c5568-4f82-4788-b2e9-11d8c79c4562" providerId="ADAL" clId="{2B9FCC0C-CDC1-4EE8-BFFF-17BDA79D98A8}" dt="2024-06-19T19:51:30.424" v="981"/>
          <ac:grpSpMkLst>
            <pc:docMk/>
            <pc:sldMk cId="814178604" sldId="264"/>
            <ac:grpSpMk id="84" creationId="{EA38BCDD-E672-2E7E-C707-428C8C0AA6A2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98" creationId="{CA693A66-04B3-4312-92CE-21BF25662756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100" creationId="{B728ECED-B6D3-1513-3246-49103266AB28}"/>
          </ac:grpSpMkLst>
        </pc:grpChg>
        <pc:grpChg chg="mod">
          <ac:chgData name="Elad Siman-Tov" userId="0e2c5568-4f82-4788-b2e9-11d8c79c4562" providerId="ADAL" clId="{2B9FCC0C-CDC1-4EE8-BFFF-17BDA79D98A8}" dt="2024-06-19T19:52:38.818" v="990"/>
          <ac:grpSpMkLst>
            <pc:docMk/>
            <pc:sldMk cId="814178604" sldId="264"/>
            <ac:grpSpMk id="103" creationId="{1351197C-9A9F-3D5D-471E-4A02B7322478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114" creationId="{10510CF1-CE02-F99F-4D66-87E6BEA8F23E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118" creationId="{73A382ED-5B34-2768-99E0-30784A38A945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119" creationId="{DD76BD1A-C0ED-D256-800E-34AEC58C98A5}"/>
          </ac:grpSpMkLst>
        </pc:grpChg>
        <pc:grpChg chg="mod">
          <ac:chgData name="Elad Siman-Tov" userId="0e2c5568-4f82-4788-b2e9-11d8c79c4562" providerId="ADAL" clId="{2B9FCC0C-CDC1-4EE8-BFFF-17BDA79D98A8}" dt="2024-06-19T19:54:55.757" v="1022"/>
          <ac:grpSpMkLst>
            <pc:docMk/>
            <pc:sldMk cId="814178604" sldId="264"/>
            <ac:grpSpMk id="122" creationId="{36842972-5F21-5E26-AF37-AD1D8C942376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125" creationId="{0063708A-7E80-5A3F-0703-2328D606CA5F}"/>
          </ac:grpSpMkLst>
        </pc:grpChg>
        <pc:grpChg chg="add mod">
          <ac:chgData name="Elad Siman-Tov" userId="0e2c5568-4f82-4788-b2e9-11d8c79c4562" providerId="ADAL" clId="{2B9FCC0C-CDC1-4EE8-BFFF-17BDA79D98A8}" dt="2024-06-19T20:01:12.220" v="1409" actId="1076"/>
          <ac:grpSpMkLst>
            <pc:docMk/>
            <pc:sldMk cId="814178604" sldId="264"/>
            <ac:grpSpMk id="135" creationId="{90A938CE-AF96-96BC-7D70-03276EECA08A}"/>
          </ac:grpSpMkLst>
        </pc:grpChg>
        <pc:picChg chg="del">
          <ac:chgData name="Elad Siman-Tov" userId="0e2c5568-4f82-4788-b2e9-11d8c79c4562" providerId="ADAL" clId="{2B9FCC0C-CDC1-4EE8-BFFF-17BDA79D98A8}" dt="2024-06-19T19:46:51.118" v="605" actId="478"/>
          <ac:picMkLst>
            <pc:docMk/>
            <pc:sldMk cId="814178604" sldId="264"/>
            <ac:picMk id="5" creationId="{7DEF88E7-FF94-D9DB-63D6-D9211E8E026A}"/>
          </ac:picMkLst>
        </pc:picChg>
        <pc:cxnChg chg="del mod">
          <ac:chgData name="Elad Siman-Tov" userId="0e2c5568-4f82-4788-b2e9-11d8c79c4562" providerId="ADAL" clId="{2B9FCC0C-CDC1-4EE8-BFFF-17BDA79D98A8}" dt="2024-06-19T19:53:00.563" v="993" actId="478"/>
          <ac:cxnSpMkLst>
            <pc:docMk/>
            <pc:sldMk cId="814178604" sldId="264"/>
            <ac:cxnSpMk id="4" creationId="{B752090E-BFEE-BF25-CADA-EA9305621CA3}"/>
          </ac:cxnSpMkLst>
        </pc:cxnChg>
        <pc:cxnChg chg="add del mod">
          <ac:chgData name="Elad Siman-Tov" userId="0e2c5568-4f82-4788-b2e9-11d8c79c4562" providerId="ADAL" clId="{2B9FCC0C-CDC1-4EE8-BFFF-17BDA79D98A8}" dt="2024-06-19T19:09:41.970" v="508" actId="478"/>
          <ac:cxnSpMkLst>
            <pc:docMk/>
            <pc:sldMk cId="814178604" sldId="264"/>
            <ac:cxnSpMk id="12" creationId="{8526EFD4-7CCA-80D5-FBCC-E9BC935D791E}"/>
          </ac:cxnSpMkLst>
        </pc:cxnChg>
        <pc:cxnChg chg="del mod">
          <ac:chgData name="Elad Siman-Tov" userId="0e2c5568-4f82-4788-b2e9-11d8c79c4562" providerId="ADAL" clId="{2B9FCC0C-CDC1-4EE8-BFFF-17BDA79D98A8}" dt="2024-06-19T19:53:00.563" v="993" actId="478"/>
          <ac:cxnSpMkLst>
            <pc:docMk/>
            <pc:sldMk cId="814178604" sldId="264"/>
            <ac:cxnSpMk id="16" creationId="{D6BBB382-93D8-7AA0-AC34-DE75BBFE1298}"/>
          </ac:cxnSpMkLst>
        </pc:cxnChg>
        <pc:cxnChg chg="add del mod">
          <ac:chgData name="Elad Siman-Tov" userId="0e2c5568-4f82-4788-b2e9-11d8c79c4562" providerId="ADAL" clId="{2B9FCC0C-CDC1-4EE8-BFFF-17BDA79D98A8}" dt="2024-06-19T19:53:00.563" v="993" actId="478"/>
          <ac:cxnSpMkLst>
            <pc:docMk/>
            <pc:sldMk cId="814178604" sldId="264"/>
            <ac:cxnSpMk id="17" creationId="{37003080-2C3B-1011-50A8-8835900426F0}"/>
          </ac:cxnSpMkLst>
        </pc:cxnChg>
        <pc:cxnChg chg="del">
          <ac:chgData name="Elad Siman-Tov" userId="0e2c5568-4f82-4788-b2e9-11d8c79c4562" providerId="ADAL" clId="{2B9FCC0C-CDC1-4EE8-BFFF-17BDA79D98A8}" dt="2024-06-19T19:53:03.371" v="994" actId="478"/>
          <ac:cxnSpMkLst>
            <pc:docMk/>
            <pc:sldMk cId="814178604" sldId="264"/>
            <ac:cxnSpMk id="20" creationId="{95947E83-324D-6E94-2933-AA99BC361059}"/>
          </ac:cxnSpMkLst>
        </pc:cxnChg>
        <pc:cxnChg chg="del mod">
          <ac:chgData name="Elad Siman-Tov" userId="0e2c5568-4f82-4788-b2e9-11d8c79c4562" providerId="ADAL" clId="{2B9FCC0C-CDC1-4EE8-BFFF-17BDA79D98A8}" dt="2024-06-19T19:53:00.563" v="993" actId="478"/>
          <ac:cxnSpMkLst>
            <pc:docMk/>
            <pc:sldMk cId="814178604" sldId="264"/>
            <ac:cxnSpMk id="21" creationId="{A6755F87-1C3E-8F02-57AC-D415CDB6831C}"/>
          </ac:cxnSpMkLst>
        </pc:cxnChg>
        <pc:cxnChg chg="add del mod">
          <ac:chgData name="Elad Siman-Tov" userId="0e2c5568-4f82-4788-b2e9-11d8c79c4562" providerId="ADAL" clId="{2B9FCC0C-CDC1-4EE8-BFFF-17BDA79D98A8}" dt="2024-06-19T19:52:11.881" v="988" actId="478"/>
          <ac:cxnSpMkLst>
            <pc:docMk/>
            <pc:sldMk cId="814178604" sldId="264"/>
            <ac:cxnSpMk id="24" creationId="{0CF2F9BB-EF32-B3D6-1985-1F740CEE0639}"/>
          </ac:cxnSpMkLst>
        </pc:cxnChg>
        <pc:cxnChg chg="add del mod">
          <ac:chgData name="Elad Siman-Tov" userId="0e2c5568-4f82-4788-b2e9-11d8c79c4562" providerId="ADAL" clId="{2B9FCC0C-CDC1-4EE8-BFFF-17BDA79D98A8}" dt="2024-06-19T19:52:11.881" v="988" actId="478"/>
          <ac:cxnSpMkLst>
            <pc:docMk/>
            <pc:sldMk cId="814178604" sldId="264"/>
            <ac:cxnSpMk id="28" creationId="{C56EE4AF-C24A-0976-1DEE-31FCB9949C70}"/>
          </ac:cxnSpMkLst>
        </pc:cxnChg>
        <pc:cxnChg chg="add del mod">
          <ac:chgData name="Elad Siman-Tov" userId="0e2c5568-4f82-4788-b2e9-11d8c79c4562" providerId="ADAL" clId="{2B9FCC0C-CDC1-4EE8-BFFF-17BDA79D98A8}" dt="2024-06-19T19:42:52.091" v="544" actId="478"/>
          <ac:cxnSpMkLst>
            <pc:docMk/>
            <pc:sldMk cId="814178604" sldId="264"/>
            <ac:cxnSpMk id="31" creationId="{E8F26171-1858-A4A2-8086-FBBC2A868AAE}"/>
          </ac:cxnSpMkLst>
        </pc:cxnChg>
        <pc:cxnChg chg="add del mod">
          <ac:chgData name="Elad Siman-Tov" userId="0e2c5568-4f82-4788-b2e9-11d8c79c4562" providerId="ADAL" clId="{2B9FCC0C-CDC1-4EE8-BFFF-17BDA79D98A8}" dt="2024-06-19T19:52:11.881" v="988" actId="478"/>
          <ac:cxnSpMkLst>
            <pc:docMk/>
            <pc:sldMk cId="814178604" sldId="264"/>
            <ac:cxnSpMk id="34" creationId="{13984821-75AE-36AC-1BC6-0E9EE17DD241}"/>
          </ac:cxnSpMkLst>
        </pc:cxnChg>
        <pc:cxnChg chg="add del mod">
          <ac:chgData name="Elad Siman-Tov" userId="0e2c5568-4f82-4788-b2e9-11d8c79c4562" providerId="ADAL" clId="{2B9FCC0C-CDC1-4EE8-BFFF-17BDA79D98A8}" dt="2024-06-19T19:43:55.670" v="566" actId="478"/>
          <ac:cxnSpMkLst>
            <pc:docMk/>
            <pc:sldMk cId="814178604" sldId="264"/>
            <ac:cxnSpMk id="39" creationId="{47A575DA-C340-D3BC-450F-3CDFC5A0A110}"/>
          </ac:cxnSpMkLst>
        </pc:cxnChg>
        <pc:cxnChg chg="add del mod">
          <ac:chgData name="Elad Siman-Tov" userId="0e2c5568-4f82-4788-b2e9-11d8c79c4562" providerId="ADAL" clId="{2B9FCC0C-CDC1-4EE8-BFFF-17BDA79D98A8}" dt="2024-06-19T19:52:11.881" v="988" actId="478"/>
          <ac:cxnSpMkLst>
            <pc:docMk/>
            <pc:sldMk cId="814178604" sldId="264"/>
            <ac:cxnSpMk id="42" creationId="{B4E43C42-567E-FF31-1E10-B3B0BD735CF9}"/>
          </ac:cxnSpMkLst>
        </pc:cxnChg>
        <pc:cxnChg chg="add del mod">
          <ac:chgData name="Elad Siman-Tov" userId="0e2c5568-4f82-4788-b2e9-11d8c79c4562" providerId="ADAL" clId="{2B9FCC0C-CDC1-4EE8-BFFF-17BDA79D98A8}" dt="2024-06-19T19:52:11.881" v="988" actId="478"/>
          <ac:cxnSpMkLst>
            <pc:docMk/>
            <pc:sldMk cId="814178604" sldId="264"/>
            <ac:cxnSpMk id="43" creationId="{6A868C45-98D2-672F-5380-177DC6E63CA8}"/>
          </ac:cxnSpMkLst>
        </pc:cxnChg>
        <pc:cxnChg chg="del mod">
          <ac:chgData name="Elad Siman-Tov" userId="0e2c5568-4f82-4788-b2e9-11d8c79c4562" providerId="ADAL" clId="{2B9FCC0C-CDC1-4EE8-BFFF-17BDA79D98A8}" dt="2024-06-19T19:53:00.563" v="993" actId="478"/>
          <ac:cxnSpMkLst>
            <pc:docMk/>
            <pc:sldMk cId="814178604" sldId="264"/>
            <ac:cxnSpMk id="46" creationId="{BFEEBB96-1DCE-0358-36F5-AA45360EE116}"/>
          </ac:cxnSpMkLst>
        </pc:cxnChg>
        <pc:cxnChg chg="add del mod">
          <ac:chgData name="Elad Siman-Tov" userId="0e2c5568-4f82-4788-b2e9-11d8c79c4562" providerId="ADAL" clId="{2B9FCC0C-CDC1-4EE8-BFFF-17BDA79D98A8}" dt="2024-06-19T19:53:00.563" v="993" actId="478"/>
          <ac:cxnSpMkLst>
            <pc:docMk/>
            <pc:sldMk cId="814178604" sldId="264"/>
            <ac:cxnSpMk id="47" creationId="{0E71223C-58F3-F79B-4C40-E36BC2774909}"/>
          </ac:cxnSpMkLst>
        </pc:cxnChg>
        <pc:cxnChg chg="add del mod">
          <ac:chgData name="Elad Siman-Tov" userId="0e2c5568-4f82-4788-b2e9-11d8c79c4562" providerId="ADAL" clId="{2B9FCC0C-CDC1-4EE8-BFFF-17BDA79D98A8}" dt="2024-06-19T19:52:11.881" v="988" actId="478"/>
          <ac:cxnSpMkLst>
            <pc:docMk/>
            <pc:sldMk cId="814178604" sldId="264"/>
            <ac:cxnSpMk id="51" creationId="{F180C36C-751C-3ABE-5D57-D279BE364C87}"/>
          </ac:cxnSpMkLst>
        </pc:cxnChg>
        <pc:cxnChg chg="add del mod">
          <ac:chgData name="Elad Siman-Tov" userId="0e2c5568-4f82-4788-b2e9-11d8c79c4562" providerId="ADAL" clId="{2B9FCC0C-CDC1-4EE8-BFFF-17BDA79D98A8}" dt="2024-06-19T19:52:11.881" v="988" actId="478"/>
          <ac:cxnSpMkLst>
            <pc:docMk/>
            <pc:sldMk cId="814178604" sldId="264"/>
            <ac:cxnSpMk id="54" creationId="{B905A157-D372-3DF3-C6E0-9B422A9663D1}"/>
          </ac:cxnSpMkLst>
        </pc:cxnChg>
        <pc:cxnChg chg="add mod">
          <ac:chgData name="Elad Siman-Tov" userId="0e2c5568-4f82-4788-b2e9-11d8c79c4562" providerId="ADAL" clId="{2B9FCC0C-CDC1-4EE8-BFFF-17BDA79D98A8}" dt="2024-06-19T19:51:17.270" v="979" actId="164"/>
          <ac:cxnSpMkLst>
            <pc:docMk/>
            <pc:sldMk cId="814178604" sldId="264"/>
            <ac:cxnSpMk id="59" creationId="{381E541F-4255-358B-2108-0B90A901A71D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63" creationId="{B6C77FB5-AFC1-9E42-A507-7217445F2F00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65" creationId="{21008BCE-D3D4-2E70-EEBF-4FD661143DD5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68" creationId="{06E571B1-814B-1C48-8644-872B5F6CC951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69" creationId="{40A85BB9-00B6-0BF6-E434-378B3D2F61AF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70" creationId="{3765FA1B-0D77-2F65-C9AD-EAF3F36322D2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73" creationId="{E937634A-BC3F-9384-CFA7-014E303CC768}"/>
          </ac:cxnSpMkLst>
        </pc:cxnChg>
        <pc:cxnChg chg="mod">
          <ac:chgData name="Elad Siman-Tov" userId="0e2c5568-4f82-4788-b2e9-11d8c79c4562" providerId="ADAL" clId="{2B9FCC0C-CDC1-4EE8-BFFF-17BDA79D98A8}" dt="2024-06-19T19:51:30.424" v="981"/>
          <ac:cxnSpMkLst>
            <pc:docMk/>
            <pc:sldMk cId="814178604" sldId="264"/>
            <ac:cxnSpMk id="83" creationId="{77140984-F9AB-7220-4344-3CCBE340F92C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87" creationId="{E254FAC5-EB7B-93D3-37F5-9356BFFBC988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89" creationId="{46C9B6CA-B56F-244A-16E9-62A5B8440292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92" creationId="{A8151EF1-AED7-E1BD-D7D0-E44832494C1A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93" creationId="{AD3725C9-E06C-2758-6910-BAAE8604AAFA}"/>
          </ac:cxnSpMkLst>
        </pc:cxnChg>
        <pc:cxnChg chg="add mod">
          <ac:chgData name="Elad Siman-Tov" userId="0e2c5568-4f82-4788-b2e9-11d8c79c4562" providerId="ADAL" clId="{2B9FCC0C-CDC1-4EE8-BFFF-17BDA79D98A8}" dt="2024-06-19T20:01:12.220" v="1409" actId="1076"/>
          <ac:cxnSpMkLst>
            <pc:docMk/>
            <pc:sldMk cId="814178604" sldId="264"/>
            <ac:cxnSpMk id="94" creationId="{8D312A8E-7A1F-607C-B805-AEC7BAC62510}"/>
          </ac:cxnSpMkLst>
        </pc:cxnChg>
        <pc:cxnChg chg="add mod">
          <ac:chgData name="Elad Siman-Tov" userId="0e2c5568-4f82-4788-b2e9-11d8c79c4562" providerId="ADAL" clId="{2B9FCC0C-CDC1-4EE8-BFFF-17BDA79D98A8}" dt="2024-06-19T19:52:22.998" v="989" actId="164"/>
          <ac:cxnSpMkLst>
            <pc:docMk/>
            <pc:sldMk cId="814178604" sldId="264"/>
            <ac:cxnSpMk id="97" creationId="{AD4C0E0D-EB07-5990-BCC3-1BA2488CA5A9}"/>
          </ac:cxnSpMkLst>
        </pc:cxnChg>
        <pc:cxnChg chg="mod">
          <ac:chgData name="Elad Siman-Tov" userId="0e2c5568-4f82-4788-b2e9-11d8c79c4562" providerId="ADAL" clId="{2B9FCC0C-CDC1-4EE8-BFFF-17BDA79D98A8}" dt="2024-06-19T19:52:38.818" v="990"/>
          <ac:cxnSpMkLst>
            <pc:docMk/>
            <pc:sldMk cId="814178604" sldId="264"/>
            <ac:cxnSpMk id="102" creationId="{36753DAF-43C4-D87F-D20A-A6596A82C4F7}"/>
          </ac:cxnSpMkLst>
        </pc:cxnChg>
        <pc:cxnChg chg="add mod">
          <ac:chgData name="Elad Siman-Tov" userId="0e2c5568-4f82-4788-b2e9-11d8c79c4562" providerId="ADAL" clId="{2B9FCC0C-CDC1-4EE8-BFFF-17BDA79D98A8}" dt="2024-06-19T19:54:44.191" v="1021" actId="1076"/>
          <ac:cxnSpMkLst>
            <pc:docMk/>
            <pc:sldMk cId="814178604" sldId="264"/>
            <ac:cxnSpMk id="106" creationId="{35AF774F-14B7-11FE-5929-6E327DA0103F}"/>
          </ac:cxnSpMkLst>
        </pc:cxnChg>
        <pc:cxnChg chg="add mod">
          <ac:chgData name="Elad Siman-Tov" userId="0e2c5568-4f82-4788-b2e9-11d8c79c4562" providerId="ADAL" clId="{2B9FCC0C-CDC1-4EE8-BFFF-17BDA79D98A8}" dt="2024-06-19T19:54:04.926" v="1001" actId="164"/>
          <ac:cxnSpMkLst>
            <pc:docMk/>
            <pc:sldMk cId="814178604" sldId="264"/>
            <ac:cxnSpMk id="108" creationId="{D58CE38E-126C-DEFB-3E80-38D54083A0F4}"/>
          </ac:cxnSpMkLst>
        </pc:cxnChg>
        <pc:cxnChg chg="add mod">
          <ac:chgData name="Elad Siman-Tov" userId="0e2c5568-4f82-4788-b2e9-11d8c79c4562" providerId="ADAL" clId="{2B9FCC0C-CDC1-4EE8-BFFF-17BDA79D98A8}" dt="2024-06-19T19:54:04.926" v="1001" actId="164"/>
          <ac:cxnSpMkLst>
            <pc:docMk/>
            <pc:sldMk cId="814178604" sldId="264"/>
            <ac:cxnSpMk id="111" creationId="{B96CEFBD-97DC-3BDA-A3B2-B509658A8A2A}"/>
          </ac:cxnSpMkLst>
        </pc:cxnChg>
        <pc:cxnChg chg="add mod">
          <ac:chgData name="Elad Siman-Tov" userId="0e2c5568-4f82-4788-b2e9-11d8c79c4562" providerId="ADAL" clId="{2B9FCC0C-CDC1-4EE8-BFFF-17BDA79D98A8}" dt="2024-06-19T19:54:04.926" v="1001" actId="164"/>
          <ac:cxnSpMkLst>
            <pc:docMk/>
            <pc:sldMk cId="814178604" sldId="264"/>
            <ac:cxnSpMk id="112" creationId="{07BA8534-B3E7-3023-13D4-7F462DF189F9}"/>
          </ac:cxnSpMkLst>
        </pc:cxnChg>
        <pc:cxnChg chg="add mod">
          <ac:chgData name="Elad Siman-Tov" userId="0e2c5568-4f82-4788-b2e9-11d8c79c4562" providerId="ADAL" clId="{2B9FCC0C-CDC1-4EE8-BFFF-17BDA79D98A8}" dt="2024-06-19T19:54:04.926" v="1001" actId="164"/>
          <ac:cxnSpMkLst>
            <pc:docMk/>
            <pc:sldMk cId="814178604" sldId="264"/>
            <ac:cxnSpMk id="113" creationId="{CEB16C7D-0999-15FA-C8BF-628FE0FD59D2}"/>
          </ac:cxnSpMkLst>
        </pc:cxnChg>
        <pc:cxnChg chg="mod">
          <ac:chgData name="Elad Siman-Tov" userId="0e2c5568-4f82-4788-b2e9-11d8c79c4562" providerId="ADAL" clId="{2B9FCC0C-CDC1-4EE8-BFFF-17BDA79D98A8}" dt="2024-06-19T19:52:38.818" v="990"/>
          <ac:cxnSpMkLst>
            <pc:docMk/>
            <pc:sldMk cId="814178604" sldId="264"/>
            <ac:cxnSpMk id="117" creationId="{2EB5DB3D-0008-C65B-7A53-AFE354776704}"/>
          </ac:cxnSpMkLst>
        </pc:cxnChg>
        <pc:cxnChg chg="mod">
          <ac:chgData name="Elad Siman-Tov" userId="0e2c5568-4f82-4788-b2e9-11d8c79c4562" providerId="ADAL" clId="{2B9FCC0C-CDC1-4EE8-BFFF-17BDA79D98A8}" dt="2024-06-19T19:54:55.757" v="1022"/>
          <ac:cxnSpMkLst>
            <pc:docMk/>
            <pc:sldMk cId="814178604" sldId="264"/>
            <ac:cxnSpMk id="121" creationId="{122F6DFC-C7EE-A4F7-B0E9-7364D282743B}"/>
          </ac:cxnSpMkLst>
        </pc:cxnChg>
        <pc:cxnChg chg="mod">
          <ac:chgData name="Elad Siman-Tov" userId="0e2c5568-4f82-4788-b2e9-11d8c79c4562" providerId="ADAL" clId="{2B9FCC0C-CDC1-4EE8-BFFF-17BDA79D98A8}" dt="2024-06-19T19:54:55.757" v="1022"/>
          <ac:cxnSpMkLst>
            <pc:docMk/>
            <pc:sldMk cId="814178604" sldId="264"/>
            <ac:cxnSpMk id="127" creationId="{851C3C5F-35F2-AAA9-4507-5F1CA21812EC}"/>
          </ac:cxnSpMkLst>
        </pc:cxnChg>
        <pc:cxnChg chg="mod">
          <ac:chgData name="Elad Siman-Tov" userId="0e2c5568-4f82-4788-b2e9-11d8c79c4562" providerId="ADAL" clId="{2B9FCC0C-CDC1-4EE8-BFFF-17BDA79D98A8}" dt="2024-06-19T19:54:55.757" v="1022"/>
          <ac:cxnSpMkLst>
            <pc:docMk/>
            <pc:sldMk cId="814178604" sldId="264"/>
            <ac:cxnSpMk id="129" creationId="{F169967A-2193-CD41-ADB1-515E51865986}"/>
          </ac:cxnSpMkLst>
        </pc:cxnChg>
        <pc:cxnChg chg="mod">
          <ac:chgData name="Elad Siman-Tov" userId="0e2c5568-4f82-4788-b2e9-11d8c79c4562" providerId="ADAL" clId="{2B9FCC0C-CDC1-4EE8-BFFF-17BDA79D98A8}" dt="2024-06-19T19:54:55.757" v="1022"/>
          <ac:cxnSpMkLst>
            <pc:docMk/>
            <pc:sldMk cId="814178604" sldId="264"/>
            <ac:cxnSpMk id="132" creationId="{1CAAFF24-AAD1-C6C1-0CDD-76D1FC513FF3}"/>
          </ac:cxnSpMkLst>
        </pc:cxnChg>
        <pc:cxnChg chg="mod">
          <ac:chgData name="Elad Siman-Tov" userId="0e2c5568-4f82-4788-b2e9-11d8c79c4562" providerId="ADAL" clId="{2B9FCC0C-CDC1-4EE8-BFFF-17BDA79D98A8}" dt="2024-06-19T19:55:19.574" v="1027" actId="1076"/>
          <ac:cxnSpMkLst>
            <pc:docMk/>
            <pc:sldMk cId="814178604" sldId="264"/>
            <ac:cxnSpMk id="133" creationId="{F9FCBF7F-BD6C-BC10-F9EC-65C8025E98E2}"/>
          </ac:cxnSpMkLst>
        </pc:cxnChg>
        <pc:cxnChg chg="mod">
          <ac:chgData name="Elad Siman-Tov" userId="0e2c5568-4f82-4788-b2e9-11d8c79c4562" providerId="ADAL" clId="{2B9FCC0C-CDC1-4EE8-BFFF-17BDA79D98A8}" dt="2024-06-19T19:54:55.757" v="1022"/>
          <ac:cxnSpMkLst>
            <pc:docMk/>
            <pc:sldMk cId="814178604" sldId="264"/>
            <ac:cxnSpMk id="134" creationId="{510CD191-03BC-B302-E728-0975AF0884E7}"/>
          </ac:cxnSpMkLst>
        </pc:cxnChg>
        <pc:cxnChg chg="mod">
          <ac:chgData name="Elad Siman-Tov" userId="0e2c5568-4f82-4788-b2e9-11d8c79c4562" providerId="ADAL" clId="{2B9FCC0C-CDC1-4EE8-BFFF-17BDA79D98A8}" dt="2024-06-19T19:54:55.757" v="1022"/>
          <ac:cxnSpMkLst>
            <pc:docMk/>
            <pc:sldMk cId="814178604" sldId="264"/>
            <ac:cxnSpMk id="138" creationId="{2051104B-6E0F-88B1-21F3-CCA1E7C44634}"/>
          </ac:cxnSpMkLst>
        </pc:cxnChg>
      </pc:sldChg>
      <pc:sldChg chg="add">
        <pc:chgData name="Elad Siman-Tov" userId="0e2c5568-4f82-4788-b2e9-11d8c79c4562" providerId="ADAL" clId="{2B9FCC0C-CDC1-4EE8-BFFF-17BDA79D98A8}" dt="2024-06-19T19:12:37.940" v="520" actId="2890"/>
        <pc:sldMkLst>
          <pc:docMk/>
          <pc:sldMk cId="1030095346" sldId="265"/>
        </pc:sldMkLst>
      </pc:sldChg>
      <pc:sldChg chg="addSp delSp modSp add mod">
        <pc:chgData name="Elad Siman-Tov" userId="0e2c5568-4f82-4788-b2e9-11d8c79c4562" providerId="ADAL" clId="{2B9FCC0C-CDC1-4EE8-BFFF-17BDA79D98A8}" dt="2024-06-20T11:54:33.500" v="1676" actId="1076"/>
        <pc:sldMkLst>
          <pc:docMk/>
          <pc:sldMk cId="1453846510" sldId="266"/>
        </pc:sldMkLst>
        <pc:spChg chg="mod">
          <ac:chgData name="Elad Siman-Tov" userId="0e2c5568-4f82-4788-b2e9-11d8c79c4562" providerId="ADAL" clId="{2B9FCC0C-CDC1-4EE8-BFFF-17BDA79D98A8}" dt="2024-06-19T20:13:33.298" v="1454" actId="1076"/>
          <ac:spMkLst>
            <pc:docMk/>
            <pc:sldMk cId="1453846510" sldId="266"/>
            <ac:spMk id="2" creationId="{75D11914-453F-4CF2-3896-3E63113DC746}"/>
          </ac:spMkLst>
        </pc:spChg>
        <pc:spChg chg="del">
          <ac:chgData name="Elad Siman-Tov" userId="0e2c5568-4f82-4788-b2e9-11d8c79c4562" providerId="ADAL" clId="{2B9FCC0C-CDC1-4EE8-BFFF-17BDA79D98A8}" dt="2024-06-19T20:13:29.860" v="1453" actId="478"/>
          <ac:spMkLst>
            <pc:docMk/>
            <pc:sldMk cId="1453846510" sldId="266"/>
            <ac:spMk id="3" creationId="{117A1ADF-CEFA-41EF-BC0E-2562221F7E45}"/>
          </ac:spMkLst>
        </pc:spChg>
        <pc:spChg chg="del">
          <ac:chgData name="Elad Siman-Tov" userId="0e2c5568-4f82-4788-b2e9-11d8c79c4562" providerId="ADAL" clId="{2B9FCC0C-CDC1-4EE8-BFFF-17BDA79D98A8}" dt="2024-06-19T20:12:57.437" v="1446" actId="478"/>
          <ac:spMkLst>
            <pc:docMk/>
            <pc:sldMk cId="1453846510" sldId="266"/>
            <ac:spMk id="6" creationId="{72084F05-00A9-5BCE-4453-ADD7212E84DA}"/>
          </ac:spMkLst>
        </pc:spChg>
        <pc:spChg chg="add mod">
          <ac:chgData name="Elad Siman-Tov" userId="0e2c5568-4f82-4788-b2e9-11d8c79c4562" providerId="ADAL" clId="{2B9FCC0C-CDC1-4EE8-BFFF-17BDA79D98A8}" dt="2024-06-20T11:54:03.914" v="1660" actId="1076"/>
          <ac:spMkLst>
            <pc:docMk/>
            <pc:sldMk cId="1453846510" sldId="266"/>
            <ac:spMk id="6" creationId="{DCA70601-8E2C-AE05-3C39-DAC7CCA68411}"/>
          </ac:spMkLst>
        </pc:spChg>
        <pc:spChg chg="add del mod">
          <ac:chgData name="Elad Siman-Tov" userId="0e2c5568-4f82-4788-b2e9-11d8c79c4562" providerId="ADAL" clId="{2B9FCC0C-CDC1-4EE8-BFFF-17BDA79D98A8}" dt="2024-06-19T20:13:33.298" v="1454" actId="1076"/>
          <ac:spMkLst>
            <pc:docMk/>
            <pc:sldMk cId="1453846510" sldId="266"/>
            <ac:spMk id="7" creationId="{B78BB752-02D3-FE50-492F-5B7A434AD8AA}"/>
          </ac:spMkLst>
        </pc:spChg>
        <pc:spChg chg="add mod">
          <ac:chgData name="Elad Siman-Tov" userId="0e2c5568-4f82-4788-b2e9-11d8c79c4562" providerId="ADAL" clId="{2B9FCC0C-CDC1-4EE8-BFFF-17BDA79D98A8}" dt="2024-06-20T11:51:54.684" v="1619"/>
          <ac:spMkLst>
            <pc:docMk/>
            <pc:sldMk cId="1453846510" sldId="266"/>
            <ac:spMk id="8" creationId="{9551E1E7-123B-B71E-54F0-6B4134675E67}"/>
          </ac:spMkLst>
        </pc:spChg>
        <pc:spChg chg="add mod">
          <ac:chgData name="Elad Siman-Tov" userId="0e2c5568-4f82-4788-b2e9-11d8c79c4562" providerId="ADAL" clId="{2B9FCC0C-CDC1-4EE8-BFFF-17BDA79D98A8}" dt="2024-06-20T11:54:23.316" v="1675" actId="1038"/>
          <ac:spMkLst>
            <pc:docMk/>
            <pc:sldMk cId="1453846510" sldId="266"/>
            <ac:spMk id="9" creationId="{E46830E7-7D77-95CE-26B0-A620E46FC88B}"/>
          </ac:spMkLst>
        </pc:spChg>
        <pc:spChg chg="mod">
          <ac:chgData name="Elad Siman-Tov" userId="0e2c5568-4f82-4788-b2e9-11d8c79c4562" providerId="ADAL" clId="{2B9FCC0C-CDC1-4EE8-BFFF-17BDA79D98A8}" dt="2024-06-19T20:13:33.298" v="1454" actId="1076"/>
          <ac:spMkLst>
            <pc:docMk/>
            <pc:sldMk cId="1453846510" sldId="266"/>
            <ac:spMk id="10" creationId="{FCF515DA-F4A8-748B-3FA8-AFDFFFBD8802}"/>
          </ac:spMkLst>
        </pc:spChg>
        <pc:spChg chg="add mod">
          <ac:chgData name="Elad Siman-Tov" userId="0e2c5568-4f82-4788-b2e9-11d8c79c4562" providerId="ADAL" clId="{2B9FCC0C-CDC1-4EE8-BFFF-17BDA79D98A8}" dt="2024-06-20T11:54:33.500" v="1676" actId="1076"/>
          <ac:spMkLst>
            <pc:docMk/>
            <pc:sldMk cId="1453846510" sldId="266"/>
            <ac:spMk id="11" creationId="{03400545-8716-5C6F-6C51-E2E2048DDCCA}"/>
          </ac:spMkLst>
        </pc:spChg>
        <pc:spChg chg="add mod">
          <ac:chgData name="Elad Siman-Tov" userId="0e2c5568-4f82-4788-b2e9-11d8c79c4562" providerId="ADAL" clId="{2B9FCC0C-CDC1-4EE8-BFFF-17BDA79D98A8}" dt="2024-06-19T20:12:51.717" v="1444" actId="1076"/>
          <ac:spMkLst>
            <pc:docMk/>
            <pc:sldMk cId="1453846510" sldId="266"/>
            <ac:spMk id="12" creationId="{53E95FF0-8E6E-63CC-D90B-6A48F2EA99F5}"/>
          </ac:spMkLst>
        </pc:spChg>
        <pc:spChg chg="mod">
          <ac:chgData name="Elad Siman-Tov" userId="0e2c5568-4f82-4788-b2e9-11d8c79c4562" providerId="ADAL" clId="{2B9FCC0C-CDC1-4EE8-BFFF-17BDA79D98A8}" dt="2024-06-19T20:13:33.298" v="1454" actId="1076"/>
          <ac:spMkLst>
            <pc:docMk/>
            <pc:sldMk cId="1453846510" sldId="266"/>
            <ac:spMk id="13" creationId="{A3C6A7DB-55A6-9C4F-B07F-334C8502F29F}"/>
          </ac:spMkLst>
        </pc:spChg>
        <pc:spChg chg="add mod">
          <ac:chgData name="Elad Siman-Tov" userId="0e2c5568-4f82-4788-b2e9-11d8c79c4562" providerId="ADAL" clId="{2B9FCC0C-CDC1-4EE8-BFFF-17BDA79D98A8}" dt="2024-06-20T11:54:23.316" v="1675" actId="1038"/>
          <ac:spMkLst>
            <pc:docMk/>
            <pc:sldMk cId="1453846510" sldId="266"/>
            <ac:spMk id="14" creationId="{F7E623C3-A34A-346A-6E16-9AFB02AB8DAE}"/>
          </ac:spMkLst>
        </pc:spChg>
        <pc:spChg chg="mod">
          <ac:chgData name="Elad Siman-Tov" userId="0e2c5568-4f82-4788-b2e9-11d8c79c4562" providerId="ADAL" clId="{2B9FCC0C-CDC1-4EE8-BFFF-17BDA79D98A8}" dt="2024-06-19T20:14:44.434" v="1491" actId="164"/>
          <ac:spMkLst>
            <pc:docMk/>
            <pc:sldMk cId="1453846510" sldId="266"/>
            <ac:spMk id="15" creationId="{ADAFE818-FFC8-25FB-B2EA-37313B954BEF}"/>
          </ac:spMkLst>
        </pc:spChg>
        <pc:spChg chg="add mod">
          <ac:chgData name="Elad Siman-Tov" userId="0e2c5568-4f82-4788-b2e9-11d8c79c4562" providerId="ADAL" clId="{2B9FCC0C-CDC1-4EE8-BFFF-17BDA79D98A8}" dt="2024-06-20T11:54:23.316" v="1675" actId="1038"/>
          <ac:spMkLst>
            <pc:docMk/>
            <pc:sldMk cId="1453846510" sldId="266"/>
            <ac:spMk id="18" creationId="{36CEB4F7-D159-0DBF-F73E-9CDEF4DDD165}"/>
          </ac:spMkLst>
        </pc:spChg>
        <pc:spChg chg="del">
          <ac:chgData name="Elad Siman-Tov" userId="0e2c5568-4f82-4788-b2e9-11d8c79c4562" providerId="ADAL" clId="{2B9FCC0C-CDC1-4EE8-BFFF-17BDA79D98A8}" dt="2024-06-19T20:03:23.192" v="1415" actId="478"/>
          <ac:spMkLst>
            <pc:docMk/>
            <pc:sldMk cId="1453846510" sldId="266"/>
            <ac:spMk id="19" creationId="{4EF3DA98-A8A0-2957-998A-D9BB467285C8}"/>
          </ac:spMkLst>
        </pc:spChg>
        <pc:spChg chg="add mod">
          <ac:chgData name="Elad Siman-Tov" userId="0e2c5568-4f82-4788-b2e9-11d8c79c4562" providerId="ADAL" clId="{2B9FCC0C-CDC1-4EE8-BFFF-17BDA79D98A8}" dt="2024-06-20T11:54:23.316" v="1675" actId="1038"/>
          <ac:spMkLst>
            <pc:docMk/>
            <pc:sldMk cId="1453846510" sldId="266"/>
            <ac:spMk id="19" creationId="{79E8BE59-00A0-AF51-8746-31A5FB996C8D}"/>
          </ac:spMkLst>
        </pc:spChg>
        <pc:spChg chg="del">
          <ac:chgData name="Elad Siman-Tov" userId="0e2c5568-4f82-4788-b2e9-11d8c79c4562" providerId="ADAL" clId="{2B9FCC0C-CDC1-4EE8-BFFF-17BDA79D98A8}" dt="2024-06-19T20:12:57.437" v="1446" actId="478"/>
          <ac:spMkLst>
            <pc:docMk/>
            <pc:sldMk cId="1453846510" sldId="266"/>
            <ac:spMk id="23" creationId="{B39F613B-505A-81BF-C27F-402751A41574}"/>
          </ac:spMkLst>
        </pc:spChg>
        <pc:spChg chg="del">
          <ac:chgData name="Elad Siman-Tov" userId="0e2c5568-4f82-4788-b2e9-11d8c79c4562" providerId="ADAL" clId="{2B9FCC0C-CDC1-4EE8-BFFF-17BDA79D98A8}" dt="2024-06-19T20:12:57.437" v="1446" actId="478"/>
          <ac:spMkLst>
            <pc:docMk/>
            <pc:sldMk cId="1453846510" sldId="266"/>
            <ac:spMk id="30" creationId="{43CB8A7D-5C0C-BE05-D39A-F75E8E53F880}"/>
          </ac:spMkLst>
        </pc:spChg>
        <pc:spChg chg="del">
          <ac:chgData name="Elad Siman-Tov" userId="0e2c5568-4f82-4788-b2e9-11d8c79c4562" providerId="ADAL" clId="{2B9FCC0C-CDC1-4EE8-BFFF-17BDA79D98A8}" dt="2024-06-19T20:13:29.860" v="1453" actId="478"/>
          <ac:spMkLst>
            <pc:docMk/>
            <pc:sldMk cId="1453846510" sldId="266"/>
            <ac:spMk id="32" creationId="{12824234-A779-A1F8-158B-64148E9C9358}"/>
          </ac:spMkLst>
        </pc:spChg>
        <pc:spChg chg="mod">
          <ac:chgData name="Elad Siman-Tov" userId="0e2c5568-4f82-4788-b2e9-11d8c79c4562" providerId="ADAL" clId="{2B9FCC0C-CDC1-4EE8-BFFF-17BDA79D98A8}" dt="2024-06-19T20:13:05.481" v="1448"/>
          <ac:spMkLst>
            <pc:docMk/>
            <pc:sldMk cId="1453846510" sldId="266"/>
            <ac:spMk id="33" creationId="{5708A9DD-4AE1-A5D5-CDD8-8FD02CB4B249}"/>
          </ac:spMkLst>
        </pc:spChg>
        <pc:spChg chg="del">
          <ac:chgData name="Elad Siman-Tov" userId="0e2c5568-4f82-4788-b2e9-11d8c79c4562" providerId="ADAL" clId="{2B9FCC0C-CDC1-4EE8-BFFF-17BDA79D98A8}" dt="2024-06-19T20:13:29.860" v="1453" actId="478"/>
          <ac:spMkLst>
            <pc:docMk/>
            <pc:sldMk cId="1453846510" sldId="266"/>
            <ac:spMk id="35" creationId="{20392774-3A5F-232A-0E2D-811E64107D93}"/>
          </ac:spMkLst>
        </pc:spChg>
        <pc:spChg chg="mod">
          <ac:chgData name="Elad Siman-Tov" userId="0e2c5568-4f82-4788-b2e9-11d8c79c4562" providerId="ADAL" clId="{2B9FCC0C-CDC1-4EE8-BFFF-17BDA79D98A8}" dt="2024-06-19T20:13:05.481" v="1448"/>
          <ac:spMkLst>
            <pc:docMk/>
            <pc:sldMk cId="1453846510" sldId="266"/>
            <ac:spMk id="36" creationId="{1B6BD202-D4A6-3668-13E6-48496D6B0D33}"/>
          </ac:spMkLst>
        </pc:spChg>
        <pc:spChg chg="del">
          <ac:chgData name="Elad Siman-Tov" userId="0e2c5568-4f82-4788-b2e9-11d8c79c4562" providerId="ADAL" clId="{2B9FCC0C-CDC1-4EE8-BFFF-17BDA79D98A8}" dt="2024-06-19T20:03:24.603" v="1417" actId="478"/>
          <ac:spMkLst>
            <pc:docMk/>
            <pc:sldMk cId="1453846510" sldId="266"/>
            <ac:spMk id="36" creationId="{9862A7F7-0132-593F-9B08-3A959458A6D1}"/>
          </ac:spMkLst>
        </pc:spChg>
        <pc:spChg chg="del">
          <ac:chgData name="Elad Siman-Tov" userId="0e2c5568-4f82-4788-b2e9-11d8c79c4562" providerId="ADAL" clId="{2B9FCC0C-CDC1-4EE8-BFFF-17BDA79D98A8}" dt="2024-06-19T20:12:57.437" v="1446" actId="478"/>
          <ac:spMkLst>
            <pc:docMk/>
            <pc:sldMk cId="1453846510" sldId="266"/>
            <ac:spMk id="37" creationId="{B9834606-E144-C648-96EF-F44191C73740}"/>
          </ac:spMkLst>
        </pc:spChg>
        <pc:spChg chg="del">
          <ac:chgData name="Elad Siman-Tov" userId="0e2c5568-4f82-4788-b2e9-11d8c79c4562" providerId="ADAL" clId="{2B9FCC0C-CDC1-4EE8-BFFF-17BDA79D98A8}" dt="2024-06-19T20:12:57.437" v="1446" actId="478"/>
          <ac:spMkLst>
            <pc:docMk/>
            <pc:sldMk cId="1453846510" sldId="266"/>
            <ac:spMk id="38" creationId="{E1A96147-731A-FF96-4801-E490602E0AD4}"/>
          </ac:spMkLst>
        </pc:spChg>
        <pc:spChg chg="add mod">
          <ac:chgData name="Elad Siman-Tov" userId="0e2c5568-4f82-4788-b2e9-11d8c79c4562" providerId="ADAL" clId="{2B9FCC0C-CDC1-4EE8-BFFF-17BDA79D98A8}" dt="2024-06-20T11:54:23.316" v="1675" actId="1038"/>
          <ac:spMkLst>
            <pc:docMk/>
            <pc:sldMk cId="1453846510" sldId="266"/>
            <ac:spMk id="40" creationId="{FD5F5E6E-3586-6675-C0FF-141A10B6EFBC}"/>
          </ac:spMkLst>
        </pc:spChg>
        <pc:spChg chg="add mod">
          <ac:chgData name="Elad Siman-Tov" userId="0e2c5568-4f82-4788-b2e9-11d8c79c4562" providerId="ADAL" clId="{2B9FCC0C-CDC1-4EE8-BFFF-17BDA79D98A8}" dt="2024-06-20T11:54:23.316" v="1675" actId="1038"/>
          <ac:spMkLst>
            <pc:docMk/>
            <pc:sldMk cId="1453846510" sldId="266"/>
            <ac:spMk id="41" creationId="{1B617CCA-02A3-7A93-C746-FB082BBA99F6}"/>
          </ac:spMkLst>
        </pc:spChg>
        <pc:spChg chg="add mod">
          <ac:chgData name="Elad Siman-Tov" userId="0e2c5568-4f82-4788-b2e9-11d8c79c4562" providerId="ADAL" clId="{2B9FCC0C-CDC1-4EE8-BFFF-17BDA79D98A8}" dt="2024-06-20T11:53:39.046" v="1649" actId="1076"/>
          <ac:spMkLst>
            <pc:docMk/>
            <pc:sldMk cId="1453846510" sldId="266"/>
            <ac:spMk id="44" creationId="{DC20D7FC-E2BE-2C78-9D4E-19D81CAADCAA}"/>
          </ac:spMkLst>
        </pc:spChg>
        <pc:spChg chg="add mod">
          <ac:chgData name="Elad Siman-Tov" userId="0e2c5568-4f82-4788-b2e9-11d8c79c4562" providerId="ADAL" clId="{2B9FCC0C-CDC1-4EE8-BFFF-17BDA79D98A8}" dt="2024-06-20T11:54:23.316" v="1675" actId="1038"/>
          <ac:spMkLst>
            <pc:docMk/>
            <pc:sldMk cId="1453846510" sldId="266"/>
            <ac:spMk id="45" creationId="{ABD6C48F-8D13-C9CC-488B-EED693B198B9}"/>
          </ac:spMkLst>
        </pc:spChg>
        <pc:spChg chg="add mod">
          <ac:chgData name="Elad Siman-Tov" userId="0e2c5568-4f82-4788-b2e9-11d8c79c4562" providerId="ADAL" clId="{2B9FCC0C-CDC1-4EE8-BFFF-17BDA79D98A8}" dt="2024-06-20T11:54:15.257" v="1662" actId="1076"/>
          <ac:spMkLst>
            <pc:docMk/>
            <pc:sldMk cId="1453846510" sldId="266"/>
            <ac:spMk id="47" creationId="{3CA040EF-D69D-A1DC-4A4D-AD2AEC4AD3D9}"/>
          </ac:spMkLst>
        </pc:spChg>
        <pc:spChg chg="del">
          <ac:chgData name="Elad Siman-Tov" userId="0e2c5568-4f82-4788-b2e9-11d8c79c4562" providerId="ADAL" clId="{2B9FCC0C-CDC1-4EE8-BFFF-17BDA79D98A8}" dt="2024-06-19T20:12:57.437" v="1446" actId="478"/>
          <ac:spMkLst>
            <pc:docMk/>
            <pc:sldMk cId="1453846510" sldId="266"/>
            <ac:spMk id="52" creationId="{24304C6E-D3D1-2B0A-9C36-DC18276F7DC5}"/>
          </ac:spMkLst>
        </pc:spChg>
        <pc:spChg chg="del">
          <ac:chgData name="Elad Siman-Tov" userId="0e2c5568-4f82-4788-b2e9-11d8c79c4562" providerId="ADAL" clId="{2B9FCC0C-CDC1-4EE8-BFFF-17BDA79D98A8}" dt="2024-06-19T20:12:57.437" v="1446" actId="478"/>
          <ac:spMkLst>
            <pc:docMk/>
            <pc:sldMk cId="1453846510" sldId="266"/>
            <ac:spMk id="53" creationId="{77A1C2B3-32CE-8F5A-5EB7-49EB604D6862}"/>
          </ac:spMkLst>
        </pc:spChg>
        <pc:spChg chg="add mod">
          <ac:chgData name="Elad Siman-Tov" userId="0e2c5568-4f82-4788-b2e9-11d8c79c4562" providerId="ADAL" clId="{2B9FCC0C-CDC1-4EE8-BFFF-17BDA79D98A8}" dt="2024-06-20T11:54:15.257" v="1662" actId="1076"/>
          <ac:spMkLst>
            <pc:docMk/>
            <pc:sldMk cId="1453846510" sldId="266"/>
            <ac:spMk id="55" creationId="{3B4FB58A-504B-0A4A-A220-BEE924C0799B}"/>
          </ac:spMkLst>
        </pc:spChg>
        <pc:spChg chg="add del mod">
          <ac:chgData name="Elad Siman-Tov" userId="0e2c5568-4f82-4788-b2e9-11d8c79c4562" providerId="ADAL" clId="{2B9FCC0C-CDC1-4EE8-BFFF-17BDA79D98A8}" dt="2024-06-19T20:15:18.683" v="1502" actId="478"/>
          <ac:spMkLst>
            <pc:docMk/>
            <pc:sldMk cId="1453846510" sldId="266"/>
            <ac:spMk id="56" creationId="{7A0E3D32-761C-67EB-2796-E8C15F7CA4AC}"/>
          </ac:spMkLst>
        </pc:spChg>
        <pc:spChg chg="mod">
          <ac:chgData name="Elad Siman-Tov" userId="0e2c5568-4f82-4788-b2e9-11d8c79c4562" providerId="ADAL" clId="{2B9FCC0C-CDC1-4EE8-BFFF-17BDA79D98A8}" dt="2024-06-19T20:15:05.533" v="1495"/>
          <ac:spMkLst>
            <pc:docMk/>
            <pc:sldMk cId="1453846510" sldId="266"/>
            <ac:spMk id="60" creationId="{394CBBBD-2C1F-52E7-EAC0-BD8EF63CA50F}"/>
          </ac:spMkLst>
        </pc:spChg>
        <pc:spChg chg="mod">
          <ac:chgData name="Elad Siman-Tov" userId="0e2c5568-4f82-4788-b2e9-11d8c79c4562" providerId="ADAL" clId="{2B9FCC0C-CDC1-4EE8-BFFF-17BDA79D98A8}" dt="2024-06-19T20:15:05.533" v="1495"/>
          <ac:spMkLst>
            <pc:docMk/>
            <pc:sldMk cId="1453846510" sldId="266"/>
            <ac:spMk id="61" creationId="{19C17147-BEC5-1A96-5C48-783E4668B679}"/>
          </ac:spMkLst>
        </pc:spChg>
        <pc:spChg chg="add mod">
          <ac:chgData name="Elad Siman-Tov" userId="0e2c5568-4f82-4788-b2e9-11d8c79c4562" providerId="ADAL" clId="{2B9FCC0C-CDC1-4EE8-BFFF-17BDA79D98A8}" dt="2024-06-20T11:54:15.257" v="1662" actId="1076"/>
          <ac:spMkLst>
            <pc:docMk/>
            <pc:sldMk cId="1453846510" sldId="266"/>
            <ac:spMk id="63" creationId="{E90DC50C-0646-00AE-EA79-69251AFBC8A3}"/>
          </ac:spMkLst>
        </pc:spChg>
        <pc:spChg chg="add mod">
          <ac:chgData name="Elad Siman-Tov" userId="0e2c5568-4f82-4788-b2e9-11d8c79c4562" providerId="ADAL" clId="{2B9FCC0C-CDC1-4EE8-BFFF-17BDA79D98A8}" dt="2024-06-20T11:54:15.257" v="1662" actId="1076"/>
          <ac:spMkLst>
            <pc:docMk/>
            <pc:sldMk cId="1453846510" sldId="266"/>
            <ac:spMk id="64" creationId="{AE2EF0E7-F46C-0100-8CB0-44B062C94C22}"/>
          </ac:spMkLst>
        </pc:spChg>
        <pc:spChg chg="add mod">
          <ac:chgData name="Elad Siman-Tov" userId="0e2c5568-4f82-4788-b2e9-11d8c79c4562" providerId="ADAL" clId="{2B9FCC0C-CDC1-4EE8-BFFF-17BDA79D98A8}" dt="2024-06-20T11:54:15.257" v="1662" actId="1076"/>
          <ac:spMkLst>
            <pc:docMk/>
            <pc:sldMk cId="1453846510" sldId="266"/>
            <ac:spMk id="65" creationId="{2B4A2BEA-B932-862A-E5CB-3F3DB057A1A1}"/>
          </ac:spMkLst>
        </pc:spChg>
        <pc:grpChg chg="del">
          <ac:chgData name="Elad Siman-Tov" userId="0e2c5568-4f82-4788-b2e9-11d8c79c4562" providerId="ADAL" clId="{2B9FCC0C-CDC1-4EE8-BFFF-17BDA79D98A8}" dt="2024-06-19T20:13:29.860" v="1453" actId="478"/>
          <ac:grpSpMkLst>
            <pc:docMk/>
            <pc:sldMk cId="1453846510" sldId="266"/>
            <ac:grpSpMk id="8" creationId="{9BE47AFE-1D80-C6D3-A350-596A66D06B1F}"/>
          </ac:grpSpMkLst>
        </pc:grpChg>
        <pc:grpChg chg="del">
          <ac:chgData name="Elad Siman-Tov" userId="0e2c5568-4f82-4788-b2e9-11d8c79c4562" providerId="ADAL" clId="{2B9FCC0C-CDC1-4EE8-BFFF-17BDA79D98A8}" dt="2024-06-19T20:12:57.437" v="1446" actId="478"/>
          <ac:grpSpMkLst>
            <pc:docMk/>
            <pc:sldMk cId="1453846510" sldId="266"/>
            <ac:grpSpMk id="25" creationId="{31A7368D-C137-1BEB-0DF6-DB4D8C111069}"/>
          </ac:grpSpMkLst>
        </pc:grpChg>
        <pc:grpChg chg="add mod">
          <ac:chgData name="Elad Siman-Tov" userId="0e2c5568-4f82-4788-b2e9-11d8c79c4562" providerId="ADAL" clId="{2B9FCC0C-CDC1-4EE8-BFFF-17BDA79D98A8}" dt="2024-06-20T11:54:23.316" v="1675" actId="1038"/>
          <ac:grpSpMkLst>
            <pc:docMk/>
            <pc:sldMk cId="1453846510" sldId="266"/>
            <ac:grpSpMk id="31" creationId="{F1CFBC5D-3952-6AD9-6929-FAA847A54271}"/>
          </ac:grpSpMkLst>
        </pc:grpChg>
        <pc:grpChg chg="add mod">
          <ac:chgData name="Elad Siman-Tov" userId="0e2c5568-4f82-4788-b2e9-11d8c79c4562" providerId="ADAL" clId="{2B9FCC0C-CDC1-4EE8-BFFF-17BDA79D98A8}" dt="2024-06-19T20:14:54.797" v="1494" actId="1076"/>
          <ac:grpSpMkLst>
            <pc:docMk/>
            <pc:sldMk cId="1453846510" sldId="266"/>
            <ac:grpSpMk id="46" creationId="{96511159-FFC2-BBA5-F1CE-63AD213D1DDE}"/>
          </ac:grpSpMkLst>
        </pc:grpChg>
        <pc:grpChg chg="mod">
          <ac:chgData name="Elad Siman-Tov" userId="0e2c5568-4f82-4788-b2e9-11d8c79c4562" providerId="ADAL" clId="{2B9FCC0C-CDC1-4EE8-BFFF-17BDA79D98A8}" dt="2024-06-19T20:14:44.434" v="1491" actId="164"/>
          <ac:grpSpMkLst>
            <pc:docMk/>
            <pc:sldMk cId="1453846510" sldId="266"/>
            <ac:grpSpMk id="50" creationId="{F2C98214-2A85-915A-4F2D-A3C4378CCE06}"/>
          </ac:grpSpMkLst>
        </pc:grpChg>
        <pc:grpChg chg="add mod">
          <ac:chgData name="Elad Siman-Tov" userId="0e2c5568-4f82-4788-b2e9-11d8c79c4562" providerId="ADAL" clId="{2B9FCC0C-CDC1-4EE8-BFFF-17BDA79D98A8}" dt="2024-06-20T11:54:15.257" v="1662" actId="1076"/>
          <ac:grpSpMkLst>
            <pc:docMk/>
            <pc:sldMk cId="1453846510" sldId="266"/>
            <ac:grpSpMk id="59" creationId="{D9FD2180-CE45-BB3C-1FE2-398A85E2C931}"/>
          </ac:grpSpMkLst>
        </pc:grpChg>
        <pc:picChg chg="del">
          <ac:chgData name="Elad Siman-Tov" userId="0e2c5568-4f82-4788-b2e9-11d8c79c4562" providerId="ADAL" clId="{2B9FCC0C-CDC1-4EE8-BFFF-17BDA79D98A8}" dt="2024-06-19T20:12:57.437" v="1446" actId="478"/>
          <ac:picMkLst>
            <pc:docMk/>
            <pc:sldMk cId="1453846510" sldId="266"/>
            <ac:picMk id="5" creationId="{7DEF88E7-FF94-D9DB-63D6-D9211E8E026A}"/>
          </ac:picMkLst>
        </pc:picChg>
        <pc:cxnChg chg="mod">
          <ac:chgData name="Elad Siman-Tov" userId="0e2c5568-4f82-4788-b2e9-11d8c79c4562" providerId="ADAL" clId="{2B9FCC0C-CDC1-4EE8-BFFF-17BDA79D98A8}" dt="2024-06-19T20:13:33.298" v="1454" actId="1076"/>
          <ac:cxnSpMkLst>
            <pc:docMk/>
            <pc:sldMk cId="1453846510" sldId="266"/>
            <ac:cxnSpMk id="4" creationId="{B752090E-BFEE-BF25-CADA-EA9305621CA3}"/>
          </ac:cxnSpMkLst>
        </pc:cxnChg>
        <pc:cxnChg chg="add mod">
          <ac:chgData name="Elad Siman-Tov" userId="0e2c5568-4f82-4788-b2e9-11d8c79c4562" providerId="ADAL" clId="{2B9FCC0C-CDC1-4EE8-BFFF-17BDA79D98A8}" dt="2024-06-20T11:33:35.420" v="1517" actId="1582"/>
          <ac:cxnSpMkLst>
            <pc:docMk/>
            <pc:sldMk cId="1453846510" sldId="266"/>
            <ac:cxnSpMk id="5" creationId="{158E23FD-C696-3F2F-BFB8-981DF3E2111D}"/>
          </ac:cxnSpMkLst>
        </pc:cxnChg>
        <pc:cxnChg chg="add mod">
          <ac:chgData name="Elad Siman-Tov" userId="0e2c5568-4f82-4788-b2e9-11d8c79c4562" providerId="ADAL" clId="{2B9FCC0C-CDC1-4EE8-BFFF-17BDA79D98A8}" dt="2024-06-20T11:54:23.316" v="1675" actId="1038"/>
          <ac:cxnSpMkLst>
            <pc:docMk/>
            <pc:sldMk cId="1453846510" sldId="266"/>
            <ac:cxnSpMk id="12" creationId="{286D2938-C413-23CE-5B2B-739196D9AD1C}"/>
          </ac:cxnSpMkLst>
        </pc:cxnChg>
        <pc:cxnChg chg="mod">
          <ac:chgData name="Elad Siman-Tov" userId="0e2c5568-4f82-4788-b2e9-11d8c79c4562" providerId="ADAL" clId="{2B9FCC0C-CDC1-4EE8-BFFF-17BDA79D98A8}" dt="2024-06-19T20:14:54.797" v="1494" actId="1076"/>
          <ac:cxnSpMkLst>
            <pc:docMk/>
            <pc:sldMk cId="1453846510" sldId="266"/>
            <ac:cxnSpMk id="16" creationId="{D6BBB382-93D8-7AA0-AC34-DE75BBFE1298}"/>
          </ac:cxnSpMkLst>
        </pc:cxnChg>
        <pc:cxnChg chg="add mod">
          <ac:chgData name="Elad Siman-Tov" userId="0e2c5568-4f82-4788-b2e9-11d8c79c4562" providerId="ADAL" clId="{2B9FCC0C-CDC1-4EE8-BFFF-17BDA79D98A8}" dt="2024-06-20T11:54:15.257" v="1662" actId="1076"/>
          <ac:cxnSpMkLst>
            <pc:docMk/>
            <pc:sldMk cId="1453846510" sldId="266"/>
            <ac:cxnSpMk id="17" creationId="{04F03762-F13A-9C79-A7A5-AFDA9930F8BE}"/>
          </ac:cxnSpMkLst>
        </pc:cxnChg>
        <pc:cxnChg chg="del">
          <ac:chgData name="Elad Siman-Tov" userId="0e2c5568-4f82-4788-b2e9-11d8c79c4562" providerId="ADAL" clId="{2B9FCC0C-CDC1-4EE8-BFFF-17BDA79D98A8}" dt="2024-06-19T20:13:29.860" v="1453" actId="478"/>
          <ac:cxnSpMkLst>
            <pc:docMk/>
            <pc:sldMk cId="1453846510" sldId="266"/>
            <ac:cxnSpMk id="17" creationId="{37003080-2C3B-1011-50A8-8835900426F0}"/>
          </ac:cxnSpMkLst>
        </pc:cxnChg>
        <pc:cxnChg chg="del">
          <ac:chgData name="Elad Siman-Tov" userId="0e2c5568-4f82-4788-b2e9-11d8c79c4562" providerId="ADAL" clId="{2B9FCC0C-CDC1-4EE8-BFFF-17BDA79D98A8}" dt="2024-06-19T20:13:29.860" v="1453" actId="478"/>
          <ac:cxnSpMkLst>
            <pc:docMk/>
            <pc:sldMk cId="1453846510" sldId="266"/>
            <ac:cxnSpMk id="20" creationId="{95947E83-324D-6E94-2933-AA99BC361059}"/>
          </ac:cxnSpMkLst>
        </pc:cxnChg>
        <pc:cxnChg chg="mod">
          <ac:chgData name="Elad Siman-Tov" userId="0e2c5568-4f82-4788-b2e9-11d8c79c4562" providerId="ADAL" clId="{2B9FCC0C-CDC1-4EE8-BFFF-17BDA79D98A8}" dt="2024-06-19T20:14:44.434" v="1491" actId="164"/>
          <ac:cxnSpMkLst>
            <pc:docMk/>
            <pc:sldMk cId="1453846510" sldId="266"/>
            <ac:cxnSpMk id="21" creationId="{A6755F87-1C3E-8F02-57AC-D415CDB6831C}"/>
          </ac:cxnSpMkLst>
        </pc:cxnChg>
        <pc:cxnChg chg="add mod">
          <ac:chgData name="Elad Siman-Tov" userId="0e2c5568-4f82-4788-b2e9-11d8c79c4562" providerId="ADAL" clId="{2B9FCC0C-CDC1-4EE8-BFFF-17BDA79D98A8}" dt="2024-06-20T11:54:23.316" v="1675" actId="1038"/>
          <ac:cxnSpMkLst>
            <pc:docMk/>
            <pc:sldMk cId="1453846510" sldId="266"/>
            <ac:cxnSpMk id="22" creationId="{875C7FE6-E729-ED6B-05E7-79AB668541C9}"/>
          </ac:cxnSpMkLst>
        </pc:cxnChg>
        <pc:cxnChg chg="del">
          <ac:chgData name="Elad Siman-Tov" userId="0e2c5568-4f82-4788-b2e9-11d8c79c4562" providerId="ADAL" clId="{2B9FCC0C-CDC1-4EE8-BFFF-17BDA79D98A8}" dt="2024-06-19T20:12:57.437" v="1446" actId="478"/>
          <ac:cxnSpMkLst>
            <pc:docMk/>
            <pc:sldMk cId="1453846510" sldId="266"/>
            <ac:cxnSpMk id="24" creationId="{0CF2F9BB-EF32-B3D6-1985-1F740CEE0639}"/>
          </ac:cxnSpMkLst>
        </pc:cxnChg>
        <pc:cxnChg chg="del">
          <ac:chgData name="Elad Siman-Tov" userId="0e2c5568-4f82-4788-b2e9-11d8c79c4562" providerId="ADAL" clId="{2B9FCC0C-CDC1-4EE8-BFFF-17BDA79D98A8}" dt="2024-06-19T20:12:57.437" v="1446" actId="478"/>
          <ac:cxnSpMkLst>
            <pc:docMk/>
            <pc:sldMk cId="1453846510" sldId="266"/>
            <ac:cxnSpMk id="28" creationId="{C56EE4AF-C24A-0976-1DEE-31FCB9949C70}"/>
          </ac:cxnSpMkLst>
        </pc:cxnChg>
        <pc:cxnChg chg="add mod">
          <ac:chgData name="Elad Siman-Tov" userId="0e2c5568-4f82-4788-b2e9-11d8c79c4562" providerId="ADAL" clId="{2B9FCC0C-CDC1-4EE8-BFFF-17BDA79D98A8}" dt="2024-06-20T11:54:23.316" v="1675" actId="1038"/>
          <ac:cxnSpMkLst>
            <pc:docMk/>
            <pc:sldMk cId="1453846510" sldId="266"/>
            <ac:cxnSpMk id="29" creationId="{DC5956E8-C34A-82D1-AE34-76459C4C43E3}"/>
          </ac:cxnSpMkLst>
        </pc:cxnChg>
        <pc:cxnChg chg="del">
          <ac:chgData name="Elad Siman-Tov" userId="0e2c5568-4f82-4788-b2e9-11d8c79c4562" providerId="ADAL" clId="{2B9FCC0C-CDC1-4EE8-BFFF-17BDA79D98A8}" dt="2024-06-19T20:12:57.437" v="1446" actId="478"/>
          <ac:cxnSpMkLst>
            <pc:docMk/>
            <pc:sldMk cId="1453846510" sldId="266"/>
            <ac:cxnSpMk id="34" creationId="{13984821-75AE-36AC-1BC6-0E9EE17DD241}"/>
          </ac:cxnSpMkLst>
        </pc:cxnChg>
        <pc:cxnChg chg="add mod">
          <ac:chgData name="Elad Siman-Tov" userId="0e2c5568-4f82-4788-b2e9-11d8c79c4562" providerId="ADAL" clId="{2B9FCC0C-CDC1-4EE8-BFFF-17BDA79D98A8}" dt="2024-06-20T11:54:23.316" v="1675" actId="1038"/>
          <ac:cxnSpMkLst>
            <pc:docMk/>
            <pc:sldMk cId="1453846510" sldId="266"/>
            <ac:cxnSpMk id="39" creationId="{0D66DDB6-E8CB-4E77-D5C9-17F495A06891}"/>
          </ac:cxnSpMkLst>
        </pc:cxnChg>
        <pc:cxnChg chg="del">
          <ac:chgData name="Elad Siman-Tov" userId="0e2c5568-4f82-4788-b2e9-11d8c79c4562" providerId="ADAL" clId="{2B9FCC0C-CDC1-4EE8-BFFF-17BDA79D98A8}" dt="2024-06-19T20:12:57.437" v="1446" actId="478"/>
          <ac:cxnSpMkLst>
            <pc:docMk/>
            <pc:sldMk cId="1453846510" sldId="266"/>
            <ac:cxnSpMk id="42" creationId="{B4E43C42-567E-FF31-1E10-B3B0BD735CF9}"/>
          </ac:cxnSpMkLst>
        </pc:cxnChg>
        <pc:cxnChg chg="del mod">
          <ac:chgData name="Elad Siman-Tov" userId="0e2c5568-4f82-4788-b2e9-11d8c79c4562" providerId="ADAL" clId="{2B9FCC0C-CDC1-4EE8-BFFF-17BDA79D98A8}" dt="2024-06-19T20:12:57.437" v="1446" actId="478"/>
          <ac:cxnSpMkLst>
            <pc:docMk/>
            <pc:sldMk cId="1453846510" sldId="266"/>
            <ac:cxnSpMk id="43" creationId="{6A868C45-98D2-672F-5380-177DC6E63CA8}"/>
          </ac:cxnSpMkLst>
        </pc:cxnChg>
        <pc:cxnChg chg="del">
          <ac:chgData name="Elad Siman-Tov" userId="0e2c5568-4f82-4788-b2e9-11d8c79c4562" providerId="ADAL" clId="{2B9FCC0C-CDC1-4EE8-BFFF-17BDA79D98A8}" dt="2024-06-19T20:03:24.063" v="1416" actId="478"/>
          <ac:cxnSpMkLst>
            <pc:docMk/>
            <pc:sldMk cId="1453846510" sldId="266"/>
            <ac:cxnSpMk id="46" creationId="{BFEEBB96-1DCE-0358-36F5-AA45360EE116}"/>
          </ac:cxnSpMkLst>
        </pc:cxnChg>
        <pc:cxnChg chg="del">
          <ac:chgData name="Elad Siman-Tov" userId="0e2c5568-4f82-4788-b2e9-11d8c79c4562" providerId="ADAL" clId="{2B9FCC0C-CDC1-4EE8-BFFF-17BDA79D98A8}" dt="2024-06-19T20:03:25.425" v="1418" actId="478"/>
          <ac:cxnSpMkLst>
            <pc:docMk/>
            <pc:sldMk cId="1453846510" sldId="266"/>
            <ac:cxnSpMk id="47" creationId="{0E71223C-58F3-F79B-4C40-E36BC2774909}"/>
          </ac:cxnSpMkLst>
        </pc:cxnChg>
        <pc:cxnChg chg="del">
          <ac:chgData name="Elad Siman-Tov" userId="0e2c5568-4f82-4788-b2e9-11d8c79c4562" providerId="ADAL" clId="{2B9FCC0C-CDC1-4EE8-BFFF-17BDA79D98A8}" dt="2024-06-19T20:12:57.437" v="1446" actId="478"/>
          <ac:cxnSpMkLst>
            <pc:docMk/>
            <pc:sldMk cId="1453846510" sldId="266"/>
            <ac:cxnSpMk id="51" creationId="{F180C36C-751C-3ABE-5D57-D279BE364C87}"/>
          </ac:cxnSpMkLst>
        </pc:cxnChg>
        <pc:cxnChg chg="del">
          <ac:chgData name="Elad Siman-Tov" userId="0e2c5568-4f82-4788-b2e9-11d8c79c4562" providerId="ADAL" clId="{2B9FCC0C-CDC1-4EE8-BFFF-17BDA79D98A8}" dt="2024-06-19T20:12:57.437" v="1446" actId="478"/>
          <ac:cxnSpMkLst>
            <pc:docMk/>
            <pc:sldMk cId="1453846510" sldId="266"/>
            <ac:cxnSpMk id="54" creationId="{B905A157-D372-3DF3-C6E0-9B422A9663D1}"/>
          </ac:cxnSpMkLst>
        </pc:cxnChg>
        <pc:cxnChg chg="add mod">
          <ac:chgData name="Elad Siman-Tov" userId="0e2c5568-4f82-4788-b2e9-11d8c79c4562" providerId="ADAL" clId="{2B9FCC0C-CDC1-4EE8-BFFF-17BDA79D98A8}" dt="2024-06-20T11:54:15.257" v="1662" actId="1076"/>
          <ac:cxnSpMkLst>
            <pc:docMk/>
            <pc:sldMk cId="1453846510" sldId="266"/>
            <ac:cxnSpMk id="57" creationId="{5975FCDB-38FB-7594-3FE5-9D6409CCE79E}"/>
          </ac:cxnSpMkLst>
        </pc:cxnChg>
        <pc:cxnChg chg="add del mod">
          <ac:chgData name="Elad Siman-Tov" userId="0e2c5568-4f82-4788-b2e9-11d8c79c4562" providerId="ADAL" clId="{2B9FCC0C-CDC1-4EE8-BFFF-17BDA79D98A8}" dt="2024-06-19T20:15:23.635" v="1503" actId="478"/>
          <ac:cxnSpMkLst>
            <pc:docMk/>
            <pc:sldMk cId="1453846510" sldId="266"/>
            <ac:cxnSpMk id="58" creationId="{924806D1-0EBC-6BE7-5979-DE1281E478F1}"/>
          </ac:cxnSpMkLst>
        </pc:cxnChg>
        <pc:cxnChg chg="add mod">
          <ac:chgData name="Elad Siman-Tov" userId="0e2c5568-4f82-4788-b2e9-11d8c79c4562" providerId="ADAL" clId="{2B9FCC0C-CDC1-4EE8-BFFF-17BDA79D98A8}" dt="2024-06-20T11:54:15.257" v="1662" actId="1076"/>
          <ac:cxnSpMkLst>
            <pc:docMk/>
            <pc:sldMk cId="1453846510" sldId="266"/>
            <ac:cxnSpMk id="62" creationId="{9DA097BD-C22C-DF74-24F5-BF22648EE5DB}"/>
          </ac:cxnSpMkLst>
        </pc:cxnChg>
      </pc:sldChg>
      <pc:sldChg chg="add">
        <pc:chgData name="Elad Siman-Tov" userId="0e2c5568-4f82-4788-b2e9-11d8c79c4562" providerId="ADAL" clId="{2B9FCC0C-CDC1-4EE8-BFFF-17BDA79D98A8}" dt="2024-06-19T20:01:16.122" v="1410" actId="2890"/>
        <pc:sldMkLst>
          <pc:docMk/>
          <pc:sldMk cId="1815036924" sldId="267"/>
        </pc:sldMkLst>
      </pc:sldChg>
    </pc:docChg>
  </pc:docChgLst>
  <pc:docChgLst>
    <pc:chgData name="Shai Rotbard" userId="dfc53873-878e-44ec-aba1-0c64266ff19f" providerId="ADAL" clId="{A537A4A2-9C1F-4AFD-823B-D024881C4E51}"/>
    <pc:docChg chg="undo custSel addSld modSld">
      <pc:chgData name="Shai Rotbard" userId="dfc53873-878e-44ec-aba1-0c64266ff19f" providerId="ADAL" clId="{A537A4A2-9C1F-4AFD-823B-D024881C4E51}" dt="2024-06-19T08:13:02.743" v="120" actId="14100"/>
      <pc:docMkLst>
        <pc:docMk/>
      </pc:docMkLst>
      <pc:sldChg chg="addSp delSp modSp new mod">
        <pc:chgData name="Shai Rotbard" userId="dfc53873-878e-44ec-aba1-0c64266ff19f" providerId="ADAL" clId="{A537A4A2-9C1F-4AFD-823B-D024881C4E51}" dt="2024-06-19T08:13:02.743" v="120" actId="14100"/>
        <pc:sldMkLst>
          <pc:docMk/>
          <pc:sldMk cId="347078265" sldId="259"/>
        </pc:sldMkLst>
        <pc:spChg chg="add del mod">
          <ac:chgData name="Shai Rotbard" userId="dfc53873-878e-44ec-aba1-0c64266ff19f" providerId="ADAL" clId="{A537A4A2-9C1F-4AFD-823B-D024881C4E51}" dt="2024-06-19T08:04:30.993" v="10" actId="478"/>
          <ac:spMkLst>
            <pc:docMk/>
            <pc:sldMk cId="347078265" sldId="259"/>
            <ac:spMk id="2" creationId="{5C632F74-4E0B-3035-AF1B-2D813BECB9A7}"/>
          </ac:spMkLst>
        </pc:spChg>
        <pc:spChg chg="add mod">
          <ac:chgData name="Shai Rotbard" userId="dfc53873-878e-44ec-aba1-0c64266ff19f" providerId="ADAL" clId="{A537A4A2-9C1F-4AFD-823B-D024881C4E51}" dt="2024-06-19T08:04:51.961" v="17" actId="1076"/>
          <ac:spMkLst>
            <pc:docMk/>
            <pc:sldMk cId="347078265" sldId="259"/>
            <ac:spMk id="3" creationId="{26E0A295-8B27-07E3-DA03-FC53ED092C0C}"/>
          </ac:spMkLst>
        </pc:spChg>
        <pc:spChg chg="add del mod">
          <ac:chgData name="Shai Rotbard" userId="dfc53873-878e-44ec-aba1-0c64266ff19f" providerId="ADAL" clId="{A537A4A2-9C1F-4AFD-823B-D024881C4E51}" dt="2024-06-19T08:04:46.505" v="14" actId="478"/>
          <ac:spMkLst>
            <pc:docMk/>
            <pc:sldMk cId="347078265" sldId="259"/>
            <ac:spMk id="4" creationId="{72240331-2EA8-7C4E-7288-6383745222BD}"/>
          </ac:spMkLst>
        </pc:spChg>
        <pc:spChg chg="add del mod">
          <ac:chgData name="Shai Rotbard" userId="dfc53873-878e-44ec-aba1-0c64266ff19f" providerId="ADAL" clId="{A537A4A2-9C1F-4AFD-823B-D024881C4E51}" dt="2024-06-19T08:05:44.826" v="27" actId="478"/>
          <ac:spMkLst>
            <pc:docMk/>
            <pc:sldMk cId="347078265" sldId="259"/>
            <ac:spMk id="10" creationId="{9BEB1A9F-2E46-ADAC-A36D-C4BA85BD17F6}"/>
          </ac:spMkLst>
        </pc:spChg>
        <pc:spChg chg="add del mod">
          <ac:chgData name="Shai Rotbard" userId="dfc53873-878e-44ec-aba1-0c64266ff19f" providerId="ADAL" clId="{A537A4A2-9C1F-4AFD-823B-D024881C4E51}" dt="2024-06-19T08:10:11.865" v="74" actId="478"/>
          <ac:spMkLst>
            <pc:docMk/>
            <pc:sldMk cId="347078265" sldId="259"/>
            <ac:spMk id="11" creationId="{1D6C7AF7-4C0A-1C47-6C83-95A48C86A671}"/>
          </ac:spMkLst>
        </pc:spChg>
        <pc:spChg chg="add mod">
          <ac:chgData name="Shai Rotbard" userId="dfc53873-878e-44ec-aba1-0c64266ff19f" providerId="ADAL" clId="{A537A4A2-9C1F-4AFD-823B-D024881C4E51}" dt="2024-06-19T08:12:59.285" v="119" actId="1076"/>
          <ac:spMkLst>
            <pc:docMk/>
            <pc:sldMk cId="347078265" sldId="259"/>
            <ac:spMk id="12" creationId="{79E01B80-D1E6-14BD-1BE1-DB6F5EC6242E}"/>
          </ac:spMkLst>
        </pc:spChg>
        <pc:spChg chg="add del mod">
          <ac:chgData name="Shai Rotbard" userId="dfc53873-878e-44ec-aba1-0c64266ff19f" providerId="ADAL" clId="{A537A4A2-9C1F-4AFD-823B-D024881C4E51}" dt="2024-06-19T08:07:20.629" v="48" actId="478"/>
          <ac:spMkLst>
            <pc:docMk/>
            <pc:sldMk cId="347078265" sldId="259"/>
            <ac:spMk id="17" creationId="{2D3E03F6-AA75-9080-8C79-5CB491930BF5}"/>
          </ac:spMkLst>
        </pc:spChg>
        <pc:spChg chg="add del mod">
          <ac:chgData name="Shai Rotbard" userId="dfc53873-878e-44ec-aba1-0c64266ff19f" providerId="ADAL" clId="{A537A4A2-9C1F-4AFD-823B-D024881C4E51}" dt="2024-06-19T08:12:07.472" v="106" actId="478"/>
          <ac:spMkLst>
            <pc:docMk/>
            <pc:sldMk cId="347078265" sldId="259"/>
            <ac:spMk id="19" creationId="{E75BC484-2C84-BFAE-5E15-30F9F5E410BE}"/>
          </ac:spMkLst>
        </pc:spChg>
        <pc:spChg chg="add del mod">
          <ac:chgData name="Shai Rotbard" userId="dfc53873-878e-44ec-aba1-0c64266ff19f" providerId="ADAL" clId="{A537A4A2-9C1F-4AFD-823B-D024881C4E51}" dt="2024-06-19T08:10:26.909" v="80" actId="478"/>
          <ac:spMkLst>
            <pc:docMk/>
            <pc:sldMk cId="347078265" sldId="259"/>
            <ac:spMk id="22" creationId="{8D629D44-6C27-2348-CE7B-F1A4252CCD60}"/>
          </ac:spMkLst>
        </pc:spChg>
        <pc:spChg chg="add del mod">
          <ac:chgData name="Shai Rotbard" userId="dfc53873-878e-44ec-aba1-0c64266ff19f" providerId="ADAL" clId="{A537A4A2-9C1F-4AFD-823B-D024881C4E51}" dt="2024-06-19T08:09:01.918" v="61" actId="478"/>
          <ac:spMkLst>
            <pc:docMk/>
            <pc:sldMk cId="347078265" sldId="259"/>
            <ac:spMk id="24" creationId="{18D3419F-F165-7966-E367-6F1D67038E6D}"/>
          </ac:spMkLst>
        </pc:spChg>
        <pc:spChg chg="add del">
          <ac:chgData name="Shai Rotbard" userId="dfc53873-878e-44ec-aba1-0c64266ff19f" providerId="ADAL" clId="{A537A4A2-9C1F-4AFD-823B-D024881C4E51}" dt="2024-06-19T08:09:39.948" v="67" actId="478"/>
          <ac:spMkLst>
            <pc:docMk/>
            <pc:sldMk cId="347078265" sldId="259"/>
            <ac:spMk id="32" creationId="{7F6C1EC3-D004-A261-1F34-5BF134A6AE56}"/>
          </ac:spMkLst>
        </pc:spChg>
        <pc:spChg chg="add mod">
          <ac:chgData name="Shai Rotbard" userId="dfc53873-878e-44ec-aba1-0c64266ff19f" providerId="ADAL" clId="{A537A4A2-9C1F-4AFD-823B-D024881C4E51}" dt="2024-06-19T08:10:14.134" v="75" actId="1076"/>
          <ac:spMkLst>
            <pc:docMk/>
            <pc:sldMk cId="347078265" sldId="259"/>
            <ac:spMk id="33" creationId="{A2C4ED92-721E-BEA8-6F24-F1F2A55C0094}"/>
          </ac:spMkLst>
        </pc:spChg>
        <pc:spChg chg="add mod">
          <ac:chgData name="Shai Rotbard" userId="dfc53873-878e-44ec-aba1-0c64266ff19f" providerId="ADAL" clId="{A537A4A2-9C1F-4AFD-823B-D024881C4E51}" dt="2024-06-19T08:12:37.259" v="115" actId="1076"/>
          <ac:spMkLst>
            <pc:docMk/>
            <pc:sldMk cId="347078265" sldId="259"/>
            <ac:spMk id="38" creationId="{75A7F7B9-C860-AAC1-3814-F7934D96C865}"/>
          </ac:spMkLst>
        </pc:spChg>
        <pc:spChg chg="add del mod">
          <ac:chgData name="Shai Rotbard" userId="dfc53873-878e-44ec-aba1-0c64266ff19f" providerId="ADAL" clId="{A537A4A2-9C1F-4AFD-823B-D024881C4E51}" dt="2024-06-19T08:11:25.880" v="102" actId="478"/>
          <ac:spMkLst>
            <pc:docMk/>
            <pc:sldMk cId="347078265" sldId="259"/>
            <ac:spMk id="42" creationId="{79AF83D6-9914-9139-DB39-BE8D95D9D792}"/>
          </ac:spMkLst>
        </pc:spChg>
        <pc:spChg chg="add mod">
          <ac:chgData name="Shai Rotbard" userId="dfc53873-878e-44ec-aba1-0c64266ff19f" providerId="ADAL" clId="{A537A4A2-9C1F-4AFD-823B-D024881C4E51}" dt="2024-06-19T08:12:26.488" v="113" actId="1076"/>
          <ac:spMkLst>
            <pc:docMk/>
            <pc:sldMk cId="347078265" sldId="259"/>
            <ac:spMk id="43" creationId="{FA30DC97-4018-5CE4-EFFE-5B011D753687}"/>
          </ac:spMkLst>
        </pc:spChg>
        <pc:cxnChg chg="add mod">
          <ac:chgData name="Shai Rotbard" userId="dfc53873-878e-44ec-aba1-0c64266ff19f" providerId="ADAL" clId="{A537A4A2-9C1F-4AFD-823B-D024881C4E51}" dt="2024-06-19T08:12:59.285" v="119" actId="1076"/>
          <ac:cxnSpMkLst>
            <pc:docMk/>
            <pc:sldMk cId="347078265" sldId="259"/>
            <ac:cxnSpMk id="13" creationId="{F50FAA5E-007B-C50D-E082-FAD8A4F3E864}"/>
          </ac:cxnSpMkLst>
        </pc:cxnChg>
        <pc:cxnChg chg="add mod">
          <ac:chgData name="Shai Rotbard" userId="dfc53873-878e-44ec-aba1-0c64266ff19f" providerId="ADAL" clId="{A537A4A2-9C1F-4AFD-823B-D024881C4E51}" dt="2024-06-19T08:10:19.656" v="78" actId="14100"/>
          <ac:cxnSpMkLst>
            <pc:docMk/>
            <pc:sldMk cId="347078265" sldId="259"/>
            <ac:cxnSpMk id="16" creationId="{FB81CCEE-9791-F3A9-6B9E-403C0CBF96BE}"/>
          </ac:cxnSpMkLst>
        </pc:cxnChg>
        <pc:cxnChg chg="add mod">
          <ac:chgData name="Shai Rotbard" userId="dfc53873-878e-44ec-aba1-0c64266ff19f" providerId="ADAL" clId="{A537A4A2-9C1F-4AFD-823B-D024881C4E51}" dt="2024-06-19T08:13:02.743" v="120" actId="14100"/>
          <ac:cxnSpMkLst>
            <pc:docMk/>
            <pc:sldMk cId="347078265" sldId="259"/>
            <ac:cxnSpMk id="18" creationId="{E376C9DB-9A7D-6812-9C65-DA8204CEF447}"/>
          </ac:cxnSpMkLst>
        </pc:cxnChg>
        <pc:cxnChg chg="add mod">
          <ac:chgData name="Shai Rotbard" userId="dfc53873-878e-44ec-aba1-0c64266ff19f" providerId="ADAL" clId="{A537A4A2-9C1F-4AFD-823B-D024881C4E51}" dt="2024-06-19T08:12:26.488" v="113" actId="1076"/>
          <ac:cxnSpMkLst>
            <pc:docMk/>
            <pc:sldMk cId="347078265" sldId="259"/>
            <ac:cxnSpMk id="21" creationId="{DB4E6713-BE47-2B9A-234E-716045B23E35}"/>
          </ac:cxnSpMkLst>
        </pc:cxnChg>
        <pc:cxnChg chg="add del mod">
          <ac:chgData name="Shai Rotbard" userId="dfc53873-878e-44ec-aba1-0c64266ff19f" providerId="ADAL" clId="{A537A4A2-9C1F-4AFD-823B-D024881C4E51}" dt="2024-06-19T08:09:19.735" v="65" actId="478"/>
          <ac:cxnSpMkLst>
            <pc:docMk/>
            <pc:sldMk cId="347078265" sldId="259"/>
            <ac:cxnSpMk id="29" creationId="{0BDB4061-3284-E7E0-B13F-5CE4DA0CC7F1}"/>
          </ac:cxnSpMkLst>
        </pc:cxnChg>
        <pc:cxnChg chg="add mod ord">
          <ac:chgData name="Shai Rotbard" userId="dfc53873-878e-44ec-aba1-0c64266ff19f" providerId="ADAL" clId="{A537A4A2-9C1F-4AFD-823B-D024881C4E51}" dt="2024-06-19T08:12:37.259" v="115" actId="1076"/>
          <ac:cxnSpMkLst>
            <pc:docMk/>
            <pc:sldMk cId="347078265" sldId="259"/>
            <ac:cxnSpMk id="35" creationId="{90CABC08-7724-E44F-0AB4-6AABCCAA31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589F-063A-15C4-CF86-DA1D53A0F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52950-0FA7-9F73-48DC-3D4314111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4315-EBA4-72E9-3699-6B218C16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441E-1B5B-599D-153E-5E99727B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E40C-9325-6EE1-23BC-BC24E80C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40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F28F-F6DC-AAFF-9B4F-3291BAF9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C6E2-B13F-287E-88C4-578FD71C9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1350-E506-22D0-83BC-608B8F00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5341-2F7E-49B2-FD89-1AA107BB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5CE4-9D7C-1B18-7682-2C0BB8EA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93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7ABE8-815E-6781-1677-79D870643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7B274-BF25-BA58-26B7-AAECE9FE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FACD-62D9-8675-C5D1-DB1E93B2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1E1A-48DB-87B0-4EFB-2F939EE0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198C-7705-5184-1EB6-06724E26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91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3D5D-C8A9-0539-CE40-2F8DD1DE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2807-7366-A6E4-C73E-C08C1A9C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91C4-3AC2-6F3E-0D63-6C70B0F5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033A4-196C-13F4-1506-EF02A194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E50C-E537-768A-D243-F15F7765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55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1FE8-3735-8269-B6AE-8795B63F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F812-622B-5EA2-D354-6488DFEC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DA424-A624-9FF6-EF62-EE58875F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0047-D999-D0F7-D615-42FC284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4BB4-74BD-F43F-F650-80541440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590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1EBF-F1F9-9BFB-532E-0F2F5073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8D1B-505C-24DA-8A16-9513DEDE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0EF63-B207-3579-75FC-EA3403DE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C9B8-AA93-4FEB-ED89-DCD2DCB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45386-1455-28EC-9BED-8E51CB14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22CAC-6360-F9D3-24B2-236A634C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005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2B11-A4BE-7DD9-1924-56C5B695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92CC-BCCA-40E5-51EB-6B63868E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2BA18-94DC-3546-3AA3-2446F65C8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A9A1-37D9-24BB-1751-BE5D20D6D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F43AE-B013-F532-5201-E61C7D4B2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4DC90-1DAB-8229-E658-D5996AD7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F9A6B-6723-C561-A6E7-6B61C0AA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D70EC-96C2-F6B9-90D1-3F46FEE4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741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BB85-CAD7-8521-2AF9-F017E8EC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39FA9-5C1D-834A-4091-49CEAD18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0F8D-1F49-6DD7-B024-D7A07F92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172C1-4B36-2345-D4D6-7D96BF1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83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CC9DD-08A5-81B1-3CB9-98733062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46342-4521-4BAB-B42B-DDEFEBD4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88559-9936-D8A0-2594-ECDEAC81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1809-AF93-2F2E-5D76-23AF8A95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DC4BF-0E8E-2C96-0FDB-ECFE91CF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35AC-019A-19C1-9823-EDF39C4D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2352-1CD2-BB95-12E3-453C2188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141C-1E83-ACA2-7C69-AB25BD22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02FE-1861-AFD6-93BA-5456E9E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850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7D14-2A2E-C287-BC73-6643AE88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8F9E3-F1C8-2F98-CB94-DF44F9EC4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2F484-CFB0-6B28-5EC3-B0AEAF9F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8654F-7B22-B79E-00DC-2A5DCE18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4DFE-FA50-2247-F6E2-035592E1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D2F1-8444-A2E4-7770-7D6F052F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2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0C067-C507-0990-2841-8DD4EB09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DA4F-9B6D-1848-7492-BDCDA633D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BB9A-34F1-3CB6-37DA-3FC24E495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44743-5B22-408E-A803-B5CB617FCF0C}" type="datetimeFigureOut">
              <a:rPr lang="en-IL" smtClean="0"/>
              <a:t>20/06/2024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0077-C482-7645-2279-59E613EB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0ADF-2E7B-A31E-0505-271C388D4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A4BA2-1F05-4AB4-A0C8-9A83F3A9C3F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87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7B93-BBBF-CD82-7192-B8503CAC4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Drawings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C785A-E0AA-55F1-53F6-49FF86CEE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Elad Siman Tov</a:t>
            </a:r>
          </a:p>
          <a:p>
            <a:r>
              <a:rPr lang="en-US" dirty="0"/>
              <a:t>Shai Rothbard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008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E287D-C385-284F-7816-B6D936BC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946" y="546811"/>
            <a:ext cx="4345349" cy="5764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E8F274-7257-5DF3-C8CE-09A0C439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1" y="546811"/>
            <a:ext cx="4345349" cy="576437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CE0A6BB-9AEA-4C11-48B6-206F3E28919F}"/>
              </a:ext>
            </a:extLst>
          </p:cNvPr>
          <p:cNvSpPr/>
          <p:nvPr/>
        </p:nvSpPr>
        <p:spPr>
          <a:xfrm>
            <a:off x="9281160" y="4681728"/>
            <a:ext cx="292608" cy="35661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AED85AD-E4FC-816E-4D7D-A058D19A63BA}"/>
              </a:ext>
            </a:extLst>
          </p:cNvPr>
          <p:cNvSpPr/>
          <p:nvPr/>
        </p:nvSpPr>
        <p:spPr>
          <a:xfrm flipV="1">
            <a:off x="3352800" y="4315968"/>
            <a:ext cx="332232" cy="35661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989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C535-1015-A91D-08B3-67EABFE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draw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4593-0446-8E6D-998B-669DCFA7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Kinematics Solutions</a:t>
            </a:r>
          </a:p>
          <a:p>
            <a:r>
              <a:rPr lang="en-US" dirty="0"/>
              <a:t>Singular States.</a:t>
            </a:r>
          </a:p>
          <a:p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DA03F-BFD2-8970-01AE-18C175DD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7" y="3747257"/>
            <a:ext cx="6446982" cy="256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9A00E-99D8-BDF6-1F97-AE0F1F4F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743" y="2245251"/>
            <a:ext cx="7196385" cy="1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25A3B806-2C73-CB32-018E-C5373703F4EE}"/>
              </a:ext>
            </a:extLst>
          </p:cNvPr>
          <p:cNvSpPr/>
          <p:nvPr/>
        </p:nvSpPr>
        <p:spPr>
          <a:xfrm rot="1353026" flipH="1">
            <a:off x="3810499" y="4281306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E035CB-FAD1-A401-D5B7-BEE7B4224784}"/>
              </a:ext>
            </a:extLst>
          </p:cNvPr>
          <p:cNvGrpSpPr/>
          <p:nvPr/>
        </p:nvGrpSpPr>
        <p:grpSpPr>
          <a:xfrm>
            <a:off x="4518566" y="1063960"/>
            <a:ext cx="349835" cy="917819"/>
            <a:chOff x="7409370" y="760850"/>
            <a:chExt cx="349835" cy="91781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B77428-B9D1-BC1C-F99B-A9F4B02C7C9F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59" name="Connector: Elbow 46">
              <a:extLst>
                <a:ext uri="{FF2B5EF4-FFF2-40B4-BE49-F238E27FC236}">
                  <a16:creationId xmlns:a16="http://schemas.microsoft.com/office/drawing/2014/main" id="{381E541F-4255-358B-2108-0B90A901A7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94B23A-7783-35B6-8E6C-E127455D2008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61" name="Right Triangle 60">
                <a:extLst>
                  <a:ext uri="{FF2B5EF4-FFF2-40B4-BE49-F238E27FC236}">
                    <a16:creationId xmlns:a16="http://schemas.microsoft.com/office/drawing/2014/main" id="{10506A6F-0AF6-BF4E-CFEB-A90FAF9E2813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2" name="Right Triangle 61">
                <a:extLst>
                  <a:ext uri="{FF2B5EF4-FFF2-40B4-BE49-F238E27FC236}">
                    <a16:creationId xmlns:a16="http://schemas.microsoft.com/office/drawing/2014/main" id="{D33C7083-15FF-8B4C-0F38-51C4C2CE1C48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cxnSp>
        <p:nvCxnSpPr>
          <p:cNvPr id="63" name="Connector: Elbow 27">
            <a:extLst>
              <a:ext uri="{FF2B5EF4-FFF2-40B4-BE49-F238E27FC236}">
                <a16:creationId xmlns:a16="http://schemas.microsoft.com/office/drawing/2014/main" id="{B6C77FB5-AFC1-9E42-A507-7217445F2F00}"/>
              </a:ext>
            </a:extLst>
          </p:cNvPr>
          <p:cNvCxnSpPr>
            <a:cxnSpLocks/>
          </p:cNvCxnSpPr>
          <p:nvPr/>
        </p:nvCxnSpPr>
        <p:spPr>
          <a:xfrm flipV="1">
            <a:off x="4447617" y="1968751"/>
            <a:ext cx="166438" cy="37987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51A7F89B-66A4-FB9D-7FD3-A5AA5E3E0020}"/>
              </a:ext>
            </a:extLst>
          </p:cNvPr>
          <p:cNvSpPr/>
          <p:nvPr/>
        </p:nvSpPr>
        <p:spPr>
          <a:xfrm rot="1494217" flipH="1">
            <a:off x="4204394" y="2335808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5" name="Connector: Elbow 27">
            <a:extLst>
              <a:ext uri="{FF2B5EF4-FFF2-40B4-BE49-F238E27FC236}">
                <a16:creationId xmlns:a16="http://schemas.microsoft.com/office/drawing/2014/main" id="{21008BCE-D3D4-2E70-EEBF-4FD661143DD5}"/>
              </a:ext>
            </a:extLst>
          </p:cNvPr>
          <p:cNvCxnSpPr>
            <a:cxnSpLocks/>
            <a:stCxn id="66" idx="0"/>
            <a:endCxn id="64" idx="3"/>
          </p:cNvCxnSpPr>
          <p:nvPr/>
        </p:nvCxnSpPr>
        <p:spPr>
          <a:xfrm flipV="1">
            <a:off x="3925389" y="2850703"/>
            <a:ext cx="309310" cy="70756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D3B23523-E6E7-F0F6-D5D1-C7E502CCA64B}"/>
              </a:ext>
            </a:extLst>
          </p:cNvPr>
          <p:cNvSpPr/>
          <p:nvPr/>
        </p:nvSpPr>
        <p:spPr>
          <a:xfrm rot="1444845" flipH="1">
            <a:off x="3671223" y="3534772"/>
            <a:ext cx="288000" cy="540000"/>
          </a:xfrm>
          <a:prstGeom prst="cub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AAF74CA5-6CC3-3566-70E1-45668F47907B}"/>
              </a:ext>
            </a:extLst>
          </p:cNvPr>
          <p:cNvSpPr/>
          <p:nvPr/>
        </p:nvSpPr>
        <p:spPr>
          <a:xfrm rot="17631321" flipH="1">
            <a:off x="4175691" y="4337503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8" name="Connector: Elbow 27">
            <a:extLst>
              <a:ext uri="{FF2B5EF4-FFF2-40B4-BE49-F238E27FC236}">
                <a16:creationId xmlns:a16="http://schemas.microsoft.com/office/drawing/2014/main" id="{06E571B1-814B-1C48-8644-872B5F6CC951}"/>
              </a:ext>
            </a:extLst>
          </p:cNvPr>
          <p:cNvCxnSpPr>
            <a:cxnSpLocks/>
          </p:cNvCxnSpPr>
          <p:nvPr/>
        </p:nvCxnSpPr>
        <p:spPr>
          <a:xfrm flipV="1">
            <a:off x="3570360" y="4050965"/>
            <a:ext cx="108000" cy="252000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27">
            <a:extLst>
              <a:ext uri="{FF2B5EF4-FFF2-40B4-BE49-F238E27FC236}">
                <a16:creationId xmlns:a16="http://schemas.microsoft.com/office/drawing/2014/main" id="{40A85BB9-00B6-0BF6-E434-378B3D2F61AF}"/>
              </a:ext>
            </a:extLst>
          </p:cNvPr>
          <p:cNvCxnSpPr>
            <a:cxnSpLocks/>
          </p:cNvCxnSpPr>
          <p:nvPr/>
        </p:nvCxnSpPr>
        <p:spPr>
          <a:xfrm>
            <a:off x="3550322" y="4306824"/>
            <a:ext cx="526870" cy="19983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27">
            <a:extLst>
              <a:ext uri="{FF2B5EF4-FFF2-40B4-BE49-F238E27FC236}">
                <a16:creationId xmlns:a16="http://schemas.microsoft.com/office/drawing/2014/main" id="{3765FA1B-0D77-2F65-C9AD-EAF3F36322D2}"/>
              </a:ext>
            </a:extLst>
          </p:cNvPr>
          <p:cNvCxnSpPr>
            <a:cxnSpLocks/>
          </p:cNvCxnSpPr>
          <p:nvPr/>
        </p:nvCxnSpPr>
        <p:spPr>
          <a:xfrm>
            <a:off x="4564453" y="4715354"/>
            <a:ext cx="143109" cy="58413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ylinder 70">
            <a:extLst>
              <a:ext uri="{FF2B5EF4-FFF2-40B4-BE49-F238E27FC236}">
                <a16:creationId xmlns:a16="http://schemas.microsoft.com/office/drawing/2014/main" id="{B82A3BD1-79EB-A3C4-4EA3-50634EF49D7B}"/>
              </a:ext>
            </a:extLst>
          </p:cNvPr>
          <p:cNvSpPr/>
          <p:nvPr/>
        </p:nvSpPr>
        <p:spPr>
          <a:xfrm>
            <a:off x="4564453" y="5054323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109571-A673-CEB4-0B8E-78C38F941D1A}"/>
              </a:ext>
            </a:extLst>
          </p:cNvPr>
          <p:cNvSpPr/>
          <p:nvPr/>
        </p:nvSpPr>
        <p:spPr>
          <a:xfrm>
            <a:off x="4127086" y="5546495"/>
            <a:ext cx="1127760" cy="95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3" name="Connector: Elbow 46">
            <a:extLst>
              <a:ext uri="{FF2B5EF4-FFF2-40B4-BE49-F238E27FC236}">
                <a16:creationId xmlns:a16="http://schemas.microsoft.com/office/drawing/2014/main" id="{E937634A-BC3F-9384-CFA7-014E303CC768}"/>
              </a:ext>
            </a:extLst>
          </p:cNvPr>
          <p:cNvCxnSpPr>
            <a:cxnSpLocks/>
          </p:cNvCxnSpPr>
          <p:nvPr/>
        </p:nvCxnSpPr>
        <p:spPr>
          <a:xfrm flipV="1">
            <a:off x="4708453" y="4766567"/>
            <a:ext cx="0" cy="278028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201D9E85-919C-788E-F56E-FCA10A5DD749}"/>
              </a:ext>
            </a:extLst>
          </p:cNvPr>
          <p:cNvSpPr/>
          <p:nvPr/>
        </p:nvSpPr>
        <p:spPr>
          <a:xfrm rot="1353026" flipV="1">
            <a:off x="1969515" y="4428813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F020EEB-0ED0-1D0D-6BD8-2E247EAED481}"/>
              </a:ext>
            </a:extLst>
          </p:cNvPr>
          <p:cNvGrpSpPr/>
          <p:nvPr/>
        </p:nvGrpSpPr>
        <p:grpSpPr>
          <a:xfrm>
            <a:off x="2754540" y="1063959"/>
            <a:ext cx="349835" cy="917819"/>
            <a:chOff x="7409370" y="760850"/>
            <a:chExt cx="349835" cy="917819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85B5D5-E624-2200-8EC7-D65C385143A5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83" name="Connector: Elbow 46">
              <a:extLst>
                <a:ext uri="{FF2B5EF4-FFF2-40B4-BE49-F238E27FC236}">
                  <a16:creationId xmlns:a16="http://schemas.microsoft.com/office/drawing/2014/main" id="{77140984-F9AB-7220-4344-3CCBE340F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A38BCDD-E672-2E7E-C707-428C8C0AA6A2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85" name="Right Triangle 84">
                <a:extLst>
                  <a:ext uri="{FF2B5EF4-FFF2-40B4-BE49-F238E27FC236}">
                    <a16:creationId xmlns:a16="http://schemas.microsoft.com/office/drawing/2014/main" id="{DDF0EB2E-C07B-9B6D-9365-A8D628E8EC94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6" name="Right Triangle 85">
                <a:extLst>
                  <a:ext uri="{FF2B5EF4-FFF2-40B4-BE49-F238E27FC236}">
                    <a16:creationId xmlns:a16="http://schemas.microsoft.com/office/drawing/2014/main" id="{D0F58E05-EC5A-A9D8-3F92-6CE47F7B1A7A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cxnSp>
        <p:nvCxnSpPr>
          <p:cNvPr id="87" name="Connector: Elbow 27">
            <a:extLst>
              <a:ext uri="{FF2B5EF4-FFF2-40B4-BE49-F238E27FC236}">
                <a16:creationId xmlns:a16="http://schemas.microsoft.com/office/drawing/2014/main" id="{E254FAC5-EB7B-93D3-37F5-9356BFFBC988}"/>
              </a:ext>
            </a:extLst>
          </p:cNvPr>
          <p:cNvCxnSpPr>
            <a:cxnSpLocks/>
          </p:cNvCxnSpPr>
          <p:nvPr/>
        </p:nvCxnSpPr>
        <p:spPr>
          <a:xfrm flipV="1">
            <a:off x="2683591" y="1968750"/>
            <a:ext cx="166438" cy="37987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Cylinder 87">
            <a:extLst>
              <a:ext uri="{FF2B5EF4-FFF2-40B4-BE49-F238E27FC236}">
                <a16:creationId xmlns:a16="http://schemas.microsoft.com/office/drawing/2014/main" id="{F3645808-FD62-182F-4EFA-1742D6710C80}"/>
              </a:ext>
            </a:extLst>
          </p:cNvPr>
          <p:cNvSpPr/>
          <p:nvPr/>
        </p:nvSpPr>
        <p:spPr>
          <a:xfrm rot="1494217" flipH="1">
            <a:off x="2440368" y="2335807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9" name="Connector: Elbow 27">
            <a:extLst>
              <a:ext uri="{FF2B5EF4-FFF2-40B4-BE49-F238E27FC236}">
                <a16:creationId xmlns:a16="http://schemas.microsoft.com/office/drawing/2014/main" id="{46C9B6CA-B56F-244A-16E9-62A5B8440292}"/>
              </a:ext>
            </a:extLst>
          </p:cNvPr>
          <p:cNvCxnSpPr>
            <a:cxnSpLocks/>
            <a:stCxn id="90" idx="0"/>
            <a:endCxn id="88" idx="3"/>
          </p:cNvCxnSpPr>
          <p:nvPr/>
        </p:nvCxnSpPr>
        <p:spPr>
          <a:xfrm flipV="1">
            <a:off x="2161363" y="2850702"/>
            <a:ext cx="309310" cy="70756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be 89">
            <a:extLst>
              <a:ext uri="{FF2B5EF4-FFF2-40B4-BE49-F238E27FC236}">
                <a16:creationId xmlns:a16="http://schemas.microsoft.com/office/drawing/2014/main" id="{93964AB3-EE7C-E43B-BF83-7567C87320FA}"/>
              </a:ext>
            </a:extLst>
          </p:cNvPr>
          <p:cNvSpPr/>
          <p:nvPr/>
        </p:nvSpPr>
        <p:spPr>
          <a:xfrm rot="1444845" flipH="1">
            <a:off x="1907197" y="3534771"/>
            <a:ext cx="288000" cy="540000"/>
          </a:xfrm>
          <a:prstGeom prst="cub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D2ACA6C5-8154-0AA7-724A-52BB01EE78CD}"/>
              </a:ext>
            </a:extLst>
          </p:cNvPr>
          <p:cNvSpPr/>
          <p:nvPr/>
        </p:nvSpPr>
        <p:spPr>
          <a:xfrm rot="17631321" flipH="1">
            <a:off x="2411665" y="4337502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2" name="Connector: Elbow 27">
            <a:extLst>
              <a:ext uri="{FF2B5EF4-FFF2-40B4-BE49-F238E27FC236}">
                <a16:creationId xmlns:a16="http://schemas.microsoft.com/office/drawing/2014/main" id="{A8151EF1-AED7-E1BD-D7D0-E44832494C1A}"/>
              </a:ext>
            </a:extLst>
          </p:cNvPr>
          <p:cNvCxnSpPr>
            <a:cxnSpLocks/>
          </p:cNvCxnSpPr>
          <p:nvPr/>
        </p:nvCxnSpPr>
        <p:spPr>
          <a:xfrm flipV="1">
            <a:off x="1806334" y="4050964"/>
            <a:ext cx="108000" cy="252000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27">
            <a:extLst>
              <a:ext uri="{FF2B5EF4-FFF2-40B4-BE49-F238E27FC236}">
                <a16:creationId xmlns:a16="http://schemas.microsoft.com/office/drawing/2014/main" id="{AD3725C9-E06C-2758-6910-BAAE8604AAFA}"/>
              </a:ext>
            </a:extLst>
          </p:cNvPr>
          <p:cNvCxnSpPr>
            <a:cxnSpLocks/>
          </p:cNvCxnSpPr>
          <p:nvPr/>
        </p:nvCxnSpPr>
        <p:spPr>
          <a:xfrm>
            <a:off x="1786296" y="4306823"/>
            <a:ext cx="526870" cy="19983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27">
            <a:extLst>
              <a:ext uri="{FF2B5EF4-FFF2-40B4-BE49-F238E27FC236}">
                <a16:creationId xmlns:a16="http://schemas.microsoft.com/office/drawing/2014/main" id="{8D312A8E-7A1F-607C-B805-AEC7BAC62510}"/>
              </a:ext>
            </a:extLst>
          </p:cNvPr>
          <p:cNvCxnSpPr>
            <a:cxnSpLocks/>
          </p:cNvCxnSpPr>
          <p:nvPr/>
        </p:nvCxnSpPr>
        <p:spPr>
          <a:xfrm>
            <a:off x="2800427" y="4715353"/>
            <a:ext cx="143109" cy="58413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A693A66-04B3-4312-92CE-21BF25662756}"/>
              </a:ext>
            </a:extLst>
          </p:cNvPr>
          <p:cNvGrpSpPr/>
          <p:nvPr/>
        </p:nvGrpSpPr>
        <p:grpSpPr>
          <a:xfrm>
            <a:off x="2363060" y="4756838"/>
            <a:ext cx="1127760" cy="875110"/>
            <a:chOff x="5173460" y="4401441"/>
            <a:chExt cx="1127760" cy="875110"/>
          </a:xfrm>
        </p:grpSpPr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696386DA-28F3-8A31-0AB6-54B1ADAFDFAB}"/>
                </a:ext>
              </a:extLst>
            </p:cNvPr>
            <p:cNvSpPr/>
            <p:nvPr/>
          </p:nvSpPr>
          <p:spPr>
            <a:xfrm>
              <a:off x="5610827" y="4679469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A13490-1C66-83D9-4946-0811D5641421}"/>
                </a:ext>
              </a:extLst>
            </p:cNvPr>
            <p:cNvSpPr/>
            <p:nvPr/>
          </p:nvSpPr>
          <p:spPr>
            <a:xfrm>
              <a:off x="5173460" y="5181369"/>
              <a:ext cx="1127760" cy="95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97" name="Connector: Elbow 46">
              <a:extLst>
                <a:ext uri="{FF2B5EF4-FFF2-40B4-BE49-F238E27FC236}">
                  <a16:creationId xmlns:a16="http://schemas.microsoft.com/office/drawing/2014/main" id="{AD4C0E0D-EB07-5990-BCC3-1BA2488CA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827" y="4401441"/>
              <a:ext cx="0" cy="278028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728ECED-B6D3-1513-3246-49103266AB28}"/>
              </a:ext>
            </a:extLst>
          </p:cNvPr>
          <p:cNvGrpSpPr/>
          <p:nvPr/>
        </p:nvGrpSpPr>
        <p:grpSpPr>
          <a:xfrm>
            <a:off x="8427060" y="1066463"/>
            <a:ext cx="349835" cy="917819"/>
            <a:chOff x="7409370" y="760850"/>
            <a:chExt cx="349835" cy="91781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82300E-FF69-3196-1EF7-6F75B39ED0BC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2" name="Connector: Elbow 46">
              <a:extLst>
                <a:ext uri="{FF2B5EF4-FFF2-40B4-BE49-F238E27FC236}">
                  <a16:creationId xmlns:a16="http://schemas.microsoft.com/office/drawing/2014/main" id="{36753DAF-43C4-D87F-D20A-A6596A82C4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351197C-9A9F-3D5D-471E-4A02B7322478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104" name="Right Triangle 103">
                <a:extLst>
                  <a:ext uri="{FF2B5EF4-FFF2-40B4-BE49-F238E27FC236}">
                    <a16:creationId xmlns:a16="http://schemas.microsoft.com/office/drawing/2014/main" id="{B60883F8-E67C-69F3-1A51-5A1A6AEA07C0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5" name="Right Triangle 104">
                <a:extLst>
                  <a:ext uri="{FF2B5EF4-FFF2-40B4-BE49-F238E27FC236}">
                    <a16:creationId xmlns:a16="http://schemas.microsoft.com/office/drawing/2014/main" id="{4DFFF869-22D3-8770-E301-41F42523C638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A382ED-5B34-2768-99E0-30784A38A945}"/>
              </a:ext>
            </a:extLst>
          </p:cNvPr>
          <p:cNvGrpSpPr/>
          <p:nvPr/>
        </p:nvGrpSpPr>
        <p:grpSpPr>
          <a:xfrm flipH="1">
            <a:off x="8618573" y="1949540"/>
            <a:ext cx="1157240" cy="2765129"/>
            <a:chOff x="8454038" y="1653240"/>
            <a:chExt cx="1157240" cy="2765129"/>
          </a:xfrm>
        </p:grpSpPr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21E4892-06EF-8AE2-0593-07E3ED58DF6F}"/>
                </a:ext>
              </a:extLst>
            </p:cNvPr>
            <p:cNvSpPr/>
            <p:nvPr/>
          </p:nvSpPr>
          <p:spPr>
            <a:xfrm rot="1353026" flipV="1">
              <a:off x="8637257" y="4073416"/>
              <a:ext cx="144780" cy="144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6" name="Connector: Elbow 27">
              <a:extLst>
                <a:ext uri="{FF2B5EF4-FFF2-40B4-BE49-F238E27FC236}">
                  <a16:creationId xmlns:a16="http://schemas.microsoft.com/office/drawing/2014/main" id="{35AF774F-14B7-11FE-5929-6E327DA01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842" y="1653240"/>
              <a:ext cx="166438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ylinder 106">
              <a:extLst>
                <a:ext uri="{FF2B5EF4-FFF2-40B4-BE49-F238E27FC236}">
                  <a16:creationId xmlns:a16="http://schemas.microsoft.com/office/drawing/2014/main" id="{5AC50FEE-9E84-9409-23AD-0A552724DDEA}"/>
                </a:ext>
              </a:extLst>
            </p:cNvPr>
            <p:cNvSpPr/>
            <p:nvPr/>
          </p:nvSpPr>
          <p:spPr>
            <a:xfrm rot="1494217" flipH="1">
              <a:off x="9108110" y="1980410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8" name="Connector: Elbow 27">
              <a:extLst>
                <a:ext uri="{FF2B5EF4-FFF2-40B4-BE49-F238E27FC236}">
                  <a16:creationId xmlns:a16="http://schemas.microsoft.com/office/drawing/2014/main" id="{D58CE38E-126C-DEFB-3E80-38D54083A0F4}"/>
                </a:ext>
              </a:extLst>
            </p:cNvPr>
            <p:cNvCxnSpPr>
              <a:cxnSpLocks/>
              <a:stCxn id="109" idx="0"/>
              <a:endCxn id="107" idx="3"/>
            </p:cNvCxnSpPr>
            <p:nvPr/>
          </p:nvCxnSpPr>
          <p:spPr>
            <a:xfrm flipV="1">
              <a:off x="8829105" y="2495305"/>
              <a:ext cx="309310" cy="70756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A5C9007C-21D7-4747-D7FA-1152AECE5D90}"/>
                </a:ext>
              </a:extLst>
            </p:cNvPr>
            <p:cNvSpPr/>
            <p:nvPr/>
          </p:nvSpPr>
          <p:spPr>
            <a:xfrm rot="1444845" flipH="1">
              <a:off x="8574939" y="3179374"/>
              <a:ext cx="288000" cy="540000"/>
            </a:xfrm>
            <a:prstGeom prst="cube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Cylinder 109">
              <a:extLst>
                <a:ext uri="{FF2B5EF4-FFF2-40B4-BE49-F238E27FC236}">
                  <a16:creationId xmlns:a16="http://schemas.microsoft.com/office/drawing/2014/main" id="{10774043-8227-D95B-F10D-71ED8CF90A32}"/>
                </a:ext>
              </a:extLst>
            </p:cNvPr>
            <p:cNvSpPr/>
            <p:nvPr/>
          </p:nvSpPr>
          <p:spPr>
            <a:xfrm rot="17631321" flipH="1">
              <a:off x="9079407" y="3982105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11" name="Connector: Elbow 27">
              <a:extLst>
                <a:ext uri="{FF2B5EF4-FFF2-40B4-BE49-F238E27FC236}">
                  <a16:creationId xmlns:a16="http://schemas.microsoft.com/office/drawing/2014/main" id="{B96CEFBD-97DC-3BDA-A3B2-B509658A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4076" y="3695567"/>
              <a:ext cx="108000" cy="252000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or: Elbow 27">
              <a:extLst>
                <a:ext uri="{FF2B5EF4-FFF2-40B4-BE49-F238E27FC236}">
                  <a16:creationId xmlns:a16="http://schemas.microsoft.com/office/drawing/2014/main" id="{07BA8534-B3E7-3023-13D4-7F462DF18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54038" y="3951426"/>
              <a:ext cx="526870" cy="199839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or: Elbow 27">
              <a:extLst>
                <a:ext uri="{FF2B5EF4-FFF2-40B4-BE49-F238E27FC236}">
                  <a16:creationId xmlns:a16="http://schemas.microsoft.com/office/drawing/2014/main" id="{CEB16C7D-0999-15FA-C8BF-628FE0FD59D2}"/>
                </a:ext>
              </a:extLst>
            </p:cNvPr>
            <p:cNvCxnSpPr>
              <a:cxnSpLocks/>
            </p:cNvCxnSpPr>
            <p:nvPr/>
          </p:nvCxnSpPr>
          <p:spPr>
            <a:xfrm>
              <a:off x="9468169" y="4359956"/>
              <a:ext cx="143109" cy="58413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510CF1-CE02-F99F-4D66-87E6BEA8F23E}"/>
              </a:ext>
            </a:extLst>
          </p:cNvPr>
          <p:cNvGrpSpPr/>
          <p:nvPr/>
        </p:nvGrpSpPr>
        <p:grpSpPr>
          <a:xfrm>
            <a:off x="8038098" y="4714669"/>
            <a:ext cx="1127760" cy="875110"/>
            <a:chOff x="5173460" y="4401441"/>
            <a:chExt cx="1127760" cy="875110"/>
          </a:xfrm>
        </p:grpSpPr>
        <p:sp>
          <p:nvSpPr>
            <p:cNvPr id="115" name="Cylinder 114">
              <a:extLst>
                <a:ext uri="{FF2B5EF4-FFF2-40B4-BE49-F238E27FC236}">
                  <a16:creationId xmlns:a16="http://schemas.microsoft.com/office/drawing/2014/main" id="{B6997231-27F4-FAA6-935C-8F5951562093}"/>
                </a:ext>
              </a:extLst>
            </p:cNvPr>
            <p:cNvSpPr/>
            <p:nvPr/>
          </p:nvSpPr>
          <p:spPr>
            <a:xfrm>
              <a:off x="5610827" y="4679469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A55BDC-3D19-2CC0-FB6C-300E67B1D9D1}"/>
                </a:ext>
              </a:extLst>
            </p:cNvPr>
            <p:cNvSpPr/>
            <p:nvPr/>
          </p:nvSpPr>
          <p:spPr>
            <a:xfrm>
              <a:off x="5173460" y="5181369"/>
              <a:ext cx="1127760" cy="95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17" name="Connector: Elbow 46">
              <a:extLst>
                <a:ext uri="{FF2B5EF4-FFF2-40B4-BE49-F238E27FC236}">
                  <a16:creationId xmlns:a16="http://schemas.microsoft.com/office/drawing/2014/main" id="{2EB5DB3D-0008-C65B-7A53-AFE354776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827" y="4401441"/>
              <a:ext cx="0" cy="278028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D76BD1A-C0ED-D256-800E-34AEC58C98A5}"/>
              </a:ext>
            </a:extLst>
          </p:cNvPr>
          <p:cNvGrpSpPr/>
          <p:nvPr/>
        </p:nvGrpSpPr>
        <p:grpSpPr>
          <a:xfrm>
            <a:off x="6672635" y="1066463"/>
            <a:ext cx="349835" cy="917819"/>
            <a:chOff x="7409370" y="760850"/>
            <a:chExt cx="349835" cy="9178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139A361-B00F-AB63-6868-043899888435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21" name="Connector: Elbow 46">
              <a:extLst>
                <a:ext uri="{FF2B5EF4-FFF2-40B4-BE49-F238E27FC236}">
                  <a16:creationId xmlns:a16="http://schemas.microsoft.com/office/drawing/2014/main" id="{122F6DFC-C7EE-A4F7-B0E9-7364D2827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6842972-5F21-5E26-AF37-AD1D8C942376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123" name="Right Triangle 122">
                <a:extLst>
                  <a:ext uri="{FF2B5EF4-FFF2-40B4-BE49-F238E27FC236}">
                    <a16:creationId xmlns:a16="http://schemas.microsoft.com/office/drawing/2014/main" id="{EBAAE535-F24B-30BF-F646-EC64CDA70201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4" name="Right Triangle 123">
                <a:extLst>
                  <a:ext uri="{FF2B5EF4-FFF2-40B4-BE49-F238E27FC236}">
                    <a16:creationId xmlns:a16="http://schemas.microsoft.com/office/drawing/2014/main" id="{CF581C4F-6F58-B3FC-95A6-33C7C70C974A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063708A-7E80-5A3F-0703-2328D606CA5F}"/>
              </a:ext>
            </a:extLst>
          </p:cNvPr>
          <p:cNvGrpSpPr/>
          <p:nvPr/>
        </p:nvGrpSpPr>
        <p:grpSpPr>
          <a:xfrm flipH="1">
            <a:off x="6864148" y="1949540"/>
            <a:ext cx="1157240" cy="2765129"/>
            <a:chOff x="8454038" y="1653240"/>
            <a:chExt cx="1157240" cy="2765129"/>
          </a:xfrm>
        </p:grpSpPr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778A7F03-C28F-4298-76C1-2AE3460AF6E0}"/>
                </a:ext>
              </a:extLst>
            </p:cNvPr>
            <p:cNvSpPr/>
            <p:nvPr/>
          </p:nvSpPr>
          <p:spPr>
            <a:xfrm rot="1353026" flipH="1">
              <a:off x="8676169" y="3908045"/>
              <a:ext cx="144780" cy="144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27" name="Connector: Elbow 27">
              <a:extLst>
                <a:ext uri="{FF2B5EF4-FFF2-40B4-BE49-F238E27FC236}">
                  <a16:creationId xmlns:a16="http://schemas.microsoft.com/office/drawing/2014/main" id="{851C3C5F-35F2-AAA9-4507-5F1CA2181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842" y="1653240"/>
              <a:ext cx="166438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ylinder 127">
              <a:extLst>
                <a:ext uri="{FF2B5EF4-FFF2-40B4-BE49-F238E27FC236}">
                  <a16:creationId xmlns:a16="http://schemas.microsoft.com/office/drawing/2014/main" id="{D825187A-845D-7895-ED31-330C83F7D66C}"/>
                </a:ext>
              </a:extLst>
            </p:cNvPr>
            <p:cNvSpPr/>
            <p:nvPr/>
          </p:nvSpPr>
          <p:spPr>
            <a:xfrm rot="1494217" flipH="1">
              <a:off x="9108110" y="1980410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29" name="Connector: Elbow 27">
              <a:extLst>
                <a:ext uri="{FF2B5EF4-FFF2-40B4-BE49-F238E27FC236}">
                  <a16:creationId xmlns:a16="http://schemas.microsoft.com/office/drawing/2014/main" id="{F169967A-2193-CD41-ADB1-515E51865986}"/>
                </a:ext>
              </a:extLst>
            </p:cNvPr>
            <p:cNvCxnSpPr>
              <a:cxnSpLocks/>
              <a:stCxn id="130" idx="0"/>
              <a:endCxn id="128" idx="3"/>
            </p:cNvCxnSpPr>
            <p:nvPr/>
          </p:nvCxnSpPr>
          <p:spPr>
            <a:xfrm flipV="1">
              <a:off x="8829105" y="2495305"/>
              <a:ext cx="309310" cy="70756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Cube 129">
              <a:extLst>
                <a:ext uri="{FF2B5EF4-FFF2-40B4-BE49-F238E27FC236}">
                  <a16:creationId xmlns:a16="http://schemas.microsoft.com/office/drawing/2014/main" id="{F49EC55A-0A73-F463-3CC2-658F82AB7360}"/>
                </a:ext>
              </a:extLst>
            </p:cNvPr>
            <p:cNvSpPr/>
            <p:nvPr/>
          </p:nvSpPr>
          <p:spPr>
            <a:xfrm rot="1444845" flipH="1">
              <a:off x="8574939" y="3179374"/>
              <a:ext cx="288000" cy="540000"/>
            </a:xfrm>
            <a:prstGeom prst="cube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1" name="Cylinder 130">
              <a:extLst>
                <a:ext uri="{FF2B5EF4-FFF2-40B4-BE49-F238E27FC236}">
                  <a16:creationId xmlns:a16="http://schemas.microsoft.com/office/drawing/2014/main" id="{A3C3243E-25E2-FB94-3FC6-D92E6516115B}"/>
                </a:ext>
              </a:extLst>
            </p:cNvPr>
            <p:cNvSpPr/>
            <p:nvPr/>
          </p:nvSpPr>
          <p:spPr>
            <a:xfrm rot="17631321" flipH="1">
              <a:off x="9079407" y="3982105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32" name="Connector: Elbow 27">
              <a:extLst>
                <a:ext uri="{FF2B5EF4-FFF2-40B4-BE49-F238E27FC236}">
                  <a16:creationId xmlns:a16="http://schemas.microsoft.com/office/drawing/2014/main" id="{1CAAFF24-AAD1-C6C1-0CDD-76D1FC513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4076" y="3695567"/>
              <a:ext cx="108000" cy="252000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or: Elbow 27">
              <a:extLst>
                <a:ext uri="{FF2B5EF4-FFF2-40B4-BE49-F238E27FC236}">
                  <a16:creationId xmlns:a16="http://schemas.microsoft.com/office/drawing/2014/main" id="{F9FCBF7F-BD6C-BC10-F9EC-65C8025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8454038" y="3951426"/>
              <a:ext cx="526870" cy="199839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nector: Elbow 27">
              <a:extLst>
                <a:ext uri="{FF2B5EF4-FFF2-40B4-BE49-F238E27FC236}">
                  <a16:creationId xmlns:a16="http://schemas.microsoft.com/office/drawing/2014/main" id="{510CD191-03BC-B302-E728-0975AF0884E7}"/>
                </a:ext>
              </a:extLst>
            </p:cNvPr>
            <p:cNvCxnSpPr>
              <a:cxnSpLocks/>
            </p:cNvCxnSpPr>
            <p:nvPr/>
          </p:nvCxnSpPr>
          <p:spPr>
            <a:xfrm>
              <a:off x="9468169" y="4359956"/>
              <a:ext cx="143109" cy="58413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A938CE-AF96-96BC-7D70-03276EECA08A}"/>
              </a:ext>
            </a:extLst>
          </p:cNvPr>
          <p:cNvGrpSpPr/>
          <p:nvPr/>
        </p:nvGrpSpPr>
        <p:grpSpPr>
          <a:xfrm>
            <a:off x="6283673" y="4714669"/>
            <a:ext cx="1127760" cy="875110"/>
            <a:chOff x="5173460" y="4401441"/>
            <a:chExt cx="1127760" cy="875110"/>
          </a:xfrm>
        </p:grpSpPr>
        <p:sp>
          <p:nvSpPr>
            <p:cNvPr id="136" name="Cylinder 135">
              <a:extLst>
                <a:ext uri="{FF2B5EF4-FFF2-40B4-BE49-F238E27FC236}">
                  <a16:creationId xmlns:a16="http://schemas.microsoft.com/office/drawing/2014/main" id="{0DD1FA91-0FF2-E6EA-FB15-9983A33A4C31}"/>
                </a:ext>
              </a:extLst>
            </p:cNvPr>
            <p:cNvSpPr/>
            <p:nvPr/>
          </p:nvSpPr>
          <p:spPr>
            <a:xfrm>
              <a:off x="5610827" y="4679469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4688987-94DE-93A4-9D53-6A0C1E2F38B5}"/>
                </a:ext>
              </a:extLst>
            </p:cNvPr>
            <p:cNvSpPr/>
            <p:nvPr/>
          </p:nvSpPr>
          <p:spPr>
            <a:xfrm>
              <a:off x="5173460" y="5181369"/>
              <a:ext cx="1127760" cy="95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38" name="Connector: Elbow 46">
              <a:extLst>
                <a:ext uri="{FF2B5EF4-FFF2-40B4-BE49-F238E27FC236}">
                  <a16:creationId xmlns:a16="http://schemas.microsoft.com/office/drawing/2014/main" id="{2051104B-6E0F-88B1-21F3-CCA1E7C44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827" y="4401441"/>
              <a:ext cx="0" cy="278028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27988A2-4938-B21B-ADA5-A16556CB5BB3}"/>
                  </a:ext>
                </a:extLst>
              </p:cNvPr>
              <p:cNvSpPr txBox="1"/>
              <p:nvPr/>
            </p:nvSpPr>
            <p:spPr>
              <a:xfrm>
                <a:off x="4868401" y="510688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27988A2-4938-B21B-ADA5-A16556C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01" y="5106888"/>
                <a:ext cx="288000" cy="369332"/>
              </a:xfrm>
              <a:prstGeom prst="rect">
                <a:avLst/>
              </a:prstGeom>
              <a:blipFill>
                <a:blip r:embed="rId2"/>
                <a:stretch>
                  <a:fillRect r="-34043" b="-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5E6797B-161E-14FA-71AA-5E0D1203FAEA}"/>
                  </a:ext>
                </a:extLst>
              </p:cNvPr>
              <p:cNvSpPr txBox="1"/>
              <p:nvPr/>
            </p:nvSpPr>
            <p:spPr>
              <a:xfrm>
                <a:off x="3065541" y="5103643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5E6797B-161E-14FA-71AA-5E0D1203F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41" y="5103643"/>
                <a:ext cx="288000" cy="369332"/>
              </a:xfrm>
              <a:prstGeom prst="rect">
                <a:avLst/>
              </a:prstGeom>
              <a:blipFill>
                <a:blip r:embed="rId3"/>
                <a:stretch>
                  <a:fillRect r="-34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08A2383-44C3-F30C-8267-7A0DED5BFD15}"/>
                  </a:ext>
                </a:extLst>
              </p:cNvPr>
              <p:cNvSpPr txBox="1"/>
              <p:nvPr/>
            </p:nvSpPr>
            <p:spPr>
              <a:xfrm>
                <a:off x="6973828" y="5106015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08A2383-44C3-F30C-8267-7A0DED5B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28" y="5106015"/>
                <a:ext cx="288000" cy="369332"/>
              </a:xfrm>
              <a:prstGeom prst="rect">
                <a:avLst/>
              </a:prstGeom>
              <a:blipFill>
                <a:blip r:embed="rId4"/>
                <a:stretch>
                  <a:fillRect r="-40426" b="-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C8732F8-F1DA-7672-5488-D07F93E29A91}"/>
                  </a:ext>
                </a:extLst>
              </p:cNvPr>
              <p:cNvSpPr txBox="1"/>
              <p:nvPr/>
            </p:nvSpPr>
            <p:spPr>
              <a:xfrm>
                <a:off x="8770202" y="5102771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C8732F8-F1DA-7672-5488-D07F93E2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202" y="5102771"/>
                <a:ext cx="288000" cy="369332"/>
              </a:xfrm>
              <a:prstGeom prst="rect">
                <a:avLst/>
              </a:prstGeom>
              <a:blipFill>
                <a:blip r:embed="rId5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E8356D-781B-432C-6D47-D68E0EF22100}"/>
                  </a:ext>
                </a:extLst>
              </p:cNvPr>
              <p:cNvSpPr txBox="1"/>
              <p:nvPr/>
            </p:nvSpPr>
            <p:spPr>
              <a:xfrm>
                <a:off x="4457526" y="250656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E8356D-781B-432C-6D47-D68E0EF2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26" y="2506567"/>
                <a:ext cx="288000" cy="369332"/>
              </a:xfrm>
              <a:prstGeom prst="rect">
                <a:avLst/>
              </a:prstGeom>
              <a:blipFill>
                <a:blip r:embed="rId6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4F2F71A-AACE-ADFF-5C74-90D036668D0A}"/>
                  </a:ext>
                </a:extLst>
              </p:cNvPr>
              <p:cNvSpPr txBox="1"/>
              <p:nvPr/>
            </p:nvSpPr>
            <p:spPr>
              <a:xfrm>
                <a:off x="2706029" y="2546710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4F2F71A-AACE-ADFF-5C74-90D03666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029" y="2546710"/>
                <a:ext cx="288000" cy="369332"/>
              </a:xfrm>
              <a:prstGeom prst="rect">
                <a:avLst/>
              </a:prstGeom>
              <a:blipFill>
                <a:blip r:embed="rId7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221D62D-720E-B21A-0226-20AA70C566A8}"/>
                  </a:ext>
                </a:extLst>
              </p:cNvPr>
              <p:cNvSpPr txBox="1"/>
              <p:nvPr/>
            </p:nvSpPr>
            <p:spPr>
              <a:xfrm>
                <a:off x="7385486" y="236768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221D62D-720E-B21A-0226-20AA70C5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86" y="2367688"/>
                <a:ext cx="288000" cy="369332"/>
              </a:xfrm>
              <a:prstGeom prst="rect">
                <a:avLst/>
              </a:prstGeom>
              <a:blipFill>
                <a:blip r:embed="rId8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07C523C-5601-12B6-2EF9-05F0656F4D64}"/>
                  </a:ext>
                </a:extLst>
              </p:cNvPr>
              <p:cNvSpPr txBox="1"/>
              <p:nvPr/>
            </p:nvSpPr>
            <p:spPr>
              <a:xfrm>
                <a:off x="9125277" y="2355989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07C523C-5601-12B6-2EF9-05F0656F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277" y="2355989"/>
                <a:ext cx="288000" cy="369332"/>
              </a:xfrm>
              <a:prstGeom prst="rect">
                <a:avLst/>
              </a:prstGeom>
              <a:blipFill>
                <a:blip r:embed="rId9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E141F3-5F11-C857-F358-C91DA687C1E2}"/>
                  </a:ext>
                </a:extLst>
              </p:cNvPr>
              <p:cNvSpPr txBox="1"/>
              <p:nvPr/>
            </p:nvSpPr>
            <p:spPr>
              <a:xfrm>
                <a:off x="4825144" y="169377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E141F3-5F11-C857-F358-C91DA687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144" y="1693777"/>
                <a:ext cx="288000" cy="369332"/>
              </a:xfrm>
              <a:prstGeom prst="rect">
                <a:avLst/>
              </a:prstGeom>
              <a:blipFill>
                <a:blip r:embed="rId10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C3C1D2F-3E33-D84C-3E3D-C045F9F8C460}"/>
                  </a:ext>
                </a:extLst>
              </p:cNvPr>
              <p:cNvSpPr txBox="1"/>
              <p:nvPr/>
            </p:nvSpPr>
            <p:spPr>
              <a:xfrm>
                <a:off x="3090598" y="169377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C3C1D2F-3E33-D84C-3E3D-C045F9F8C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98" y="1693777"/>
                <a:ext cx="288000" cy="369332"/>
              </a:xfrm>
              <a:prstGeom prst="rect">
                <a:avLst/>
              </a:prstGeom>
              <a:blipFill>
                <a:blip r:embed="rId11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AB3E644-21D7-8E97-F133-28DF0221FE40}"/>
                  </a:ext>
                </a:extLst>
              </p:cNvPr>
              <p:cNvSpPr txBox="1"/>
              <p:nvPr/>
            </p:nvSpPr>
            <p:spPr>
              <a:xfrm>
                <a:off x="7012945" y="1652342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AB3E644-21D7-8E97-F133-28DF0221F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45" y="1652342"/>
                <a:ext cx="288000" cy="369332"/>
              </a:xfrm>
              <a:prstGeom prst="rect">
                <a:avLst/>
              </a:prstGeom>
              <a:blipFill>
                <a:blip r:embed="rId12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ED4F71-386C-EB2D-F968-E7967C1631F6}"/>
                  </a:ext>
                </a:extLst>
              </p:cNvPr>
              <p:cNvSpPr txBox="1"/>
              <p:nvPr/>
            </p:nvSpPr>
            <p:spPr>
              <a:xfrm>
                <a:off x="8770202" y="163363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ED4F71-386C-EB2D-F968-E7967C16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202" y="1633637"/>
                <a:ext cx="288000" cy="369332"/>
              </a:xfrm>
              <a:prstGeom prst="rect">
                <a:avLst/>
              </a:prstGeom>
              <a:blipFill>
                <a:blip r:embed="rId1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4E4ED5C-8BAB-2432-B906-EB691890B76F}"/>
                  </a:ext>
                </a:extLst>
              </p:cNvPr>
              <p:cNvSpPr txBox="1"/>
              <p:nvPr/>
            </p:nvSpPr>
            <p:spPr>
              <a:xfrm>
                <a:off x="4183214" y="4080959"/>
                <a:ext cx="948054" cy="39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4E4ED5C-8BAB-2432-B906-EB691890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214" y="4080959"/>
                <a:ext cx="948054" cy="395749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FCEAFCA-0BD5-35D0-9A39-EF008CF1BE82}"/>
                  </a:ext>
                </a:extLst>
              </p:cNvPr>
              <p:cNvSpPr txBox="1"/>
              <p:nvPr/>
            </p:nvSpPr>
            <p:spPr>
              <a:xfrm>
                <a:off x="6452782" y="4080959"/>
                <a:ext cx="948054" cy="39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FCEAFCA-0BD5-35D0-9A39-EF008CF1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82" y="4080959"/>
                <a:ext cx="948054" cy="395749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8FAB4C2-A5DC-44F0-73E5-270A0F11247D}"/>
                  </a:ext>
                </a:extLst>
              </p:cNvPr>
              <p:cNvSpPr txBox="1"/>
              <p:nvPr/>
            </p:nvSpPr>
            <p:spPr>
              <a:xfrm>
                <a:off x="1488630" y="4684956"/>
                <a:ext cx="948054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8FAB4C2-A5DC-44F0-73E5-270A0F1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30" y="4684956"/>
                <a:ext cx="948054" cy="380297"/>
              </a:xfrm>
              <a:prstGeom prst="rect">
                <a:avLst/>
              </a:prstGeom>
              <a:blipFill>
                <a:blip r:embed="rId1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42941EA-3570-E762-F3D6-5E5745C77E4F}"/>
                  </a:ext>
                </a:extLst>
              </p:cNvPr>
              <p:cNvSpPr txBox="1"/>
              <p:nvPr/>
            </p:nvSpPr>
            <p:spPr>
              <a:xfrm>
                <a:off x="8977741" y="4635708"/>
                <a:ext cx="948054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42941EA-3570-E762-F3D6-5E5745C7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41" y="4635708"/>
                <a:ext cx="948054" cy="3802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BE9766-DF9B-F9C7-E779-33D69F43D9BB}"/>
                  </a:ext>
                </a:extLst>
              </p:cNvPr>
              <p:cNvSpPr txBox="1"/>
              <p:nvPr/>
            </p:nvSpPr>
            <p:spPr>
              <a:xfrm>
                <a:off x="7849898" y="3425741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BE9766-DF9B-F9C7-E779-33D69F43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98" y="3425741"/>
                <a:ext cx="288000" cy="369332"/>
              </a:xfrm>
              <a:prstGeom prst="rect">
                <a:avLst/>
              </a:prstGeom>
              <a:blipFill>
                <a:blip r:embed="rId18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F92CB9E-7763-8BE1-26A2-C07C704BF877}"/>
                  </a:ext>
                </a:extLst>
              </p:cNvPr>
              <p:cNvSpPr txBox="1"/>
              <p:nvPr/>
            </p:nvSpPr>
            <p:spPr>
              <a:xfrm>
                <a:off x="9721065" y="3440416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F92CB9E-7763-8BE1-26A2-C07C704B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065" y="3440416"/>
                <a:ext cx="288000" cy="369332"/>
              </a:xfrm>
              <a:prstGeom prst="rect">
                <a:avLst/>
              </a:prstGeom>
              <a:blipFill>
                <a:blip r:embed="rId19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ACFF90-803B-D026-4F64-836BBF6A3B7D}"/>
                  </a:ext>
                </a:extLst>
              </p:cNvPr>
              <p:cNvSpPr txBox="1"/>
              <p:nvPr/>
            </p:nvSpPr>
            <p:spPr>
              <a:xfrm>
                <a:off x="3983086" y="357188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ACFF90-803B-D026-4F64-836BBF6A3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86" y="3571888"/>
                <a:ext cx="288000" cy="369332"/>
              </a:xfrm>
              <a:prstGeom prst="rect">
                <a:avLst/>
              </a:prstGeom>
              <a:blipFill>
                <a:blip r:embed="rId20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D8682E-2DDF-12A5-6A6B-6FD10832E1DB}"/>
                  </a:ext>
                </a:extLst>
              </p:cNvPr>
              <p:cNvSpPr txBox="1"/>
              <p:nvPr/>
            </p:nvSpPr>
            <p:spPr>
              <a:xfrm>
                <a:off x="2218720" y="361474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D8682E-2DDF-12A5-6A6B-6FD10832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720" y="3614748"/>
                <a:ext cx="288000" cy="369332"/>
              </a:xfrm>
              <a:prstGeom prst="rect">
                <a:avLst/>
              </a:prstGeom>
              <a:blipFill>
                <a:blip r:embed="rId21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1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25A3B806-2C73-CB32-018E-C5373703F4EE}"/>
              </a:ext>
            </a:extLst>
          </p:cNvPr>
          <p:cNvSpPr/>
          <p:nvPr/>
        </p:nvSpPr>
        <p:spPr>
          <a:xfrm rot="1353026" flipH="1">
            <a:off x="3810499" y="4281306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E035CB-FAD1-A401-D5B7-BEE7B4224784}"/>
              </a:ext>
            </a:extLst>
          </p:cNvPr>
          <p:cNvGrpSpPr/>
          <p:nvPr/>
        </p:nvGrpSpPr>
        <p:grpSpPr>
          <a:xfrm>
            <a:off x="4518566" y="1063960"/>
            <a:ext cx="349835" cy="917819"/>
            <a:chOff x="7409370" y="760850"/>
            <a:chExt cx="349835" cy="91781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B77428-B9D1-BC1C-F99B-A9F4B02C7C9F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59" name="Connector: Elbow 46">
              <a:extLst>
                <a:ext uri="{FF2B5EF4-FFF2-40B4-BE49-F238E27FC236}">
                  <a16:creationId xmlns:a16="http://schemas.microsoft.com/office/drawing/2014/main" id="{381E541F-4255-358B-2108-0B90A901A7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94B23A-7783-35B6-8E6C-E127455D2008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61" name="Right Triangle 60">
                <a:extLst>
                  <a:ext uri="{FF2B5EF4-FFF2-40B4-BE49-F238E27FC236}">
                    <a16:creationId xmlns:a16="http://schemas.microsoft.com/office/drawing/2014/main" id="{10506A6F-0AF6-BF4E-CFEB-A90FAF9E2813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2" name="Right Triangle 61">
                <a:extLst>
                  <a:ext uri="{FF2B5EF4-FFF2-40B4-BE49-F238E27FC236}">
                    <a16:creationId xmlns:a16="http://schemas.microsoft.com/office/drawing/2014/main" id="{D33C7083-15FF-8B4C-0F38-51C4C2CE1C48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cxnSp>
        <p:nvCxnSpPr>
          <p:cNvPr id="63" name="Connector: Elbow 27">
            <a:extLst>
              <a:ext uri="{FF2B5EF4-FFF2-40B4-BE49-F238E27FC236}">
                <a16:creationId xmlns:a16="http://schemas.microsoft.com/office/drawing/2014/main" id="{B6C77FB5-AFC1-9E42-A507-7217445F2F00}"/>
              </a:ext>
            </a:extLst>
          </p:cNvPr>
          <p:cNvCxnSpPr>
            <a:cxnSpLocks/>
          </p:cNvCxnSpPr>
          <p:nvPr/>
        </p:nvCxnSpPr>
        <p:spPr>
          <a:xfrm flipV="1">
            <a:off x="4447617" y="1968751"/>
            <a:ext cx="166438" cy="37987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51A7F89B-66A4-FB9D-7FD3-A5AA5E3E0020}"/>
              </a:ext>
            </a:extLst>
          </p:cNvPr>
          <p:cNvSpPr/>
          <p:nvPr/>
        </p:nvSpPr>
        <p:spPr>
          <a:xfrm rot="1494217" flipH="1">
            <a:off x="4204394" y="2335808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5" name="Connector: Elbow 27">
            <a:extLst>
              <a:ext uri="{FF2B5EF4-FFF2-40B4-BE49-F238E27FC236}">
                <a16:creationId xmlns:a16="http://schemas.microsoft.com/office/drawing/2014/main" id="{21008BCE-D3D4-2E70-EEBF-4FD661143DD5}"/>
              </a:ext>
            </a:extLst>
          </p:cNvPr>
          <p:cNvCxnSpPr>
            <a:cxnSpLocks/>
            <a:stCxn id="66" idx="0"/>
            <a:endCxn id="64" idx="3"/>
          </p:cNvCxnSpPr>
          <p:nvPr/>
        </p:nvCxnSpPr>
        <p:spPr>
          <a:xfrm flipV="1">
            <a:off x="3925389" y="2850703"/>
            <a:ext cx="309310" cy="70756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D3B23523-E6E7-F0F6-D5D1-C7E502CCA64B}"/>
              </a:ext>
            </a:extLst>
          </p:cNvPr>
          <p:cNvSpPr/>
          <p:nvPr/>
        </p:nvSpPr>
        <p:spPr>
          <a:xfrm rot="1444845" flipH="1">
            <a:off x="3671223" y="3534772"/>
            <a:ext cx="288000" cy="540000"/>
          </a:xfrm>
          <a:prstGeom prst="cub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AAF74CA5-6CC3-3566-70E1-45668F47907B}"/>
              </a:ext>
            </a:extLst>
          </p:cNvPr>
          <p:cNvSpPr/>
          <p:nvPr/>
        </p:nvSpPr>
        <p:spPr>
          <a:xfrm rot="17631321" flipH="1">
            <a:off x="4175691" y="4337503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8" name="Connector: Elbow 27">
            <a:extLst>
              <a:ext uri="{FF2B5EF4-FFF2-40B4-BE49-F238E27FC236}">
                <a16:creationId xmlns:a16="http://schemas.microsoft.com/office/drawing/2014/main" id="{06E571B1-814B-1C48-8644-872B5F6CC951}"/>
              </a:ext>
            </a:extLst>
          </p:cNvPr>
          <p:cNvCxnSpPr>
            <a:cxnSpLocks/>
          </p:cNvCxnSpPr>
          <p:nvPr/>
        </p:nvCxnSpPr>
        <p:spPr>
          <a:xfrm flipV="1">
            <a:off x="3570360" y="4050965"/>
            <a:ext cx="108000" cy="252000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27">
            <a:extLst>
              <a:ext uri="{FF2B5EF4-FFF2-40B4-BE49-F238E27FC236}">
                <a16:creationId xmlns:a16="http://schemas.microsoft.com/office/drawing/2014/main" id="{40A85BB9-00B6-0BF6-E434-378B3D2F61AF}"/>
              </a:ext>
            </a:extLst>
          </p:cNvPr>
          <p:cNvCxnSpPr>
            <a:cxnSpLocks/>
          </p:cNvCxnSpPr>
          <p:nvPr/>
        </p:nvCxnSpPr>
        <p:spPr>
          <a:xfrm>
            <a:off x="3550322" y="4306824"/>
            <a:ext cx="526870" cy="19983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27">
            <a:extLst>
              <a:ext uri="{FF2B5EF4-FFF2-40B4-BE49-F238E27FC236}">
                <a16:creationId xmlns:a16="http://schemas.microsoft.com/office/drawing/2014/main" id="{3765FA1B-0D77-2F65-C9AD-EAF3F36322D2}"/>
              </a:ext>
            </a:extLst>
          </p:cNvPr>
          <p:cNvCxnSpPr>
            <a:cxnSpLocks/>
          </p:cNvCxnSpPr>
          <p:nvPr/>
        </p:nvCxnSpPr>
        <p:spPr>
          <a:xfrm>
            <a:off x="4564453" y="4715354"/>
            <a:ext cx="143109" cy="58413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ylinder 70">
            <a:extLst>
              <a:ext uri="{FF2B5EF4-FFF2-40B4-BE49-F238E27FC236}">
                <a16:creationId xmlns:a16="http://schemas.microsoft.com/office/drawing/2014/main" id="{B82A3BD1-79EB-A3C4-4EA3-50634EF49D7B}"/>
              </a:ext>
            </a:extLst>
          </p:cNvPr>
          <p:cNvSpPr/>
          <p:nvPr/>
        </p:nvSpPr>
        <p:spPr>
          <a:xfrm>
            <a:off x="4564453" y="5054323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109571-A673-CEB4-0B8E-78C38F941D1A}"/>
              </a:ext>
            </a:extLst>
          </p:cNvPr>
          <p:cNvSpPr/>
          <p:nvPr/>
        </p:nvSpPr>
        <p:spPr>
          <a:xfrm>
            <a:off x="4127086" y="5546495"/>
            <a:ext cx="1127760" cy="95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73" name="Connector: Elbow 46">
            <a:extLst>
              <a:ext uri="{FF2B5EF4-FFF2-40B4-BE49-F238E27FC236}">
                <a16:creationId xmlns:a16="http://schemas.microsoft.com/office/drawing/2014/main" id="{E937634A-BC3F-9384-CFA7-014E303CC768}"/>
              </a:ext>
            </a:extLst>
          </p:cNvPr>
          <p:cNvCxnSpPr>
            <a:cxnSpLocks/>
          </p:cNvCxnSpPr>
          <p:nvPr/>
        </p:nvCxnSpPr>
        <p:spPr>
          <a:xfrm flipV="1">
            <a:off x="4708453" y="4766567"/>
            <a:ext cx="0" cy="278028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201D9E85-919C-788E-F56E-FCA10A5DD749}"/>
              </a:ext>
            </a:extLst>
          </p:cNvPr>
          <p:cNvSpPr/>
          <p:nvPr/>
        </p:nvSpPr>
        <p:spPr>
          <a:xfrm rot="1353026" flipV="1">
            <a:off x="1969515" y="4428813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F020EEB-0ED0-1D0D-6BD8-2E247EAED481}"/>
              </a:ext>
            </a:extLst>
          </p:cNvPr>
          <p:cNvGrpSpPr/>
          <p:nvPr/>
        </p:nvGrpSpPr>
        <p:grpSpPr>
          <a:xfrm>
            <a:off x="2754540" y="1063959"/>
            <a:ext cx="349835" cy="917819"/>
            <a:chOff x="7409370" y="760850"/>
            <a:chExt cx="349835" cy="917819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85B5D5-E624-2200-8EC7-D65C385143A5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83" name="Connector: Elbow 46">
              <a:extLst>
                <a:ext uri="{FF2B5EF4-FFF2-40B4-BE49-F238E27FC236}">
                  <a16:creationId xmlns:a16="http://schemas.microsoft.com/office/drawing/2014/main" id="{77140984-F9AB-7220-4344-3CCBE340F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A38BCDD-E672-2E7E-C707-428C8C0AA6A2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85" name="Right Triangle 84">
                <a:extLst>
                  <a:ext uri="{FF2B5EF4-FFF2-40B4-BE49-F238E27FC236}">
                    <a16:creationId xmlns:a16="http://schemas.microsoft.com/office/drawing/2014/main" id="{DDF0EB2E-C07B-9B6D-9365-A8D628E8EC94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6" name="Right Triangle 85">
                <a:extLst>
                  <a:ext uri="{FF2B5EF4-FFF2-40B4-BE49-F238E27FC236}">
                    <a16:creationId xmlns:a16="http://schemas.microsoft.com/office/drawing/2014/main" id="{D0F58E05-EC5A-A9D8-3F92-6CE47F7B1A7A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cxnSp>
        <p:nvCxnSpPr>
          <p:cNvPr id="87" name="Connector: Elbow 27">
            <a:extLst>
              <a:ext uri="{FF2B5EF4-FFF2-40B4-BE49-F238E27FC236}">
                <a16:creationId xmlns:a16="http://schemas.microsoft.com/office/drawing/2014/main" id="{E254FAC5-EB7B-93D3-37F5-9356BFFBC988}"/>
              </a:ext>
            </a:extLst>
          </p:cNvPr>
          <p:cNvCxnSpPr>
            <a:cxnSpLocks/>
          </p:cNvCxnSpPr>
          <p:nvPr/>
        </p:nvCxnSpPr>
        <p:spPr>
          <a:xfrm flipV="1">
            <a:off x="2683591" y="1968750"/>
            <a:ext cx="166438" cy="37987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Cylinder 87">
            <a:extLst>
              <a:ext uri="{FF2B5EF4-FFF2-40B4-BE49-F238E27FC236}">
                <a16:creationId xmlns:a16="http://schemas.microsoft.com/office/drawing/2014/main" id="{F3645808-FD62-182F-4EFA-1742D6710C80}"/>
              </a:ext>
            </a:extLst>
          </p:cNvPr>
          <p:cNvSpPr/>
          <p:nvPr/>
        </p:nvSpPr>
        <p:spPr>
          <a:xfrm rot="1494217" flipH="1">
            <a:off x="2440368" y="2335807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9" name="Connector: Elbow 27">
            <a:extLst>
              <a:ext uri="{FF2B5EF4-FFF2-40B4-BE49-F238E27FC236}">
                <a16:creationId xmlns:a16="http://schemas.microsoft.com/office/drawing/2014/main" id="{46C9B6CA-B56F-244A-16E9-62A5B8440292}"/>
              </a:ext>
            </a:extLst>
          </p:cNvPr>
          <p:cNvCxnSpPr>
            <a:cxnSpLocks/>
            <a:stCxn id="90" idx="0"/>
            <a:endCxn id="88" idx="3"/>
          </p:cNvCxnSpPr>
          <p:nvPr/>
        </p:nvCxnSpPr>
        <p:spPr>
          <a:xfrm flipV="1">
            <a:off x="2161363" y="2850702"/>
            <a:ext cx="309310" cy="70756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ube 89">
            <a:extLst>
              <a:ext uri="{FF2B5EF4-FFF2-40B4-BE49-F238E27FC236}">
                <a16:creationId xmlns:a16="http://schemas.microsoft.com/office/drawing/2014/main" id="{93964AB3-EE7C-E43B-BF83-7567C87320FA}"/>
              </a:ext>
            </a:extLst>
          </p:cNvPr>
          <p:cNvSpPr/>
          <p:nvPr/>
        </p:nvSpPr>
        <p:spPr>
          <a:xfrm rot="1444845" flipH="1">
            <a:off x="1907197" y="3534771"/>
            <a:ext cx="288000" cy="540000"/>
          </a:xfrm>
          <a:prstGeom prst="cub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D2ACA6C5-8154-0AA7-724A-52BB01EE78CD}"/>
              </a:ext>
            </a:extLst>
          </p:cNvPr>
          <p:cNvSpPr/>
          <p:nvPr/>
        </p:nvSpPr>
        <p:spPr>
          <a:xfrm rot="17631321" flipH="1">
            <a:off x="2411665" y="4337502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2" name="Connector: Elbow 27">
            <a:extLst>
              <a:ext uri="{FF2B5EF4-FFF2-40B4-BE49-F238E27FC236}">
                <a16:creationId xmlns:a16="http://schemas.microsoft.com/office/drawing/2014/main" id="{A8151EF1-AED7-E1BD-D7D0-E44832494C1A}"/>
              </a:ext>
            </a:extLst>
          </p:cNvPr>
          <p:cNvCxnSpPr>
            <a:cxnSpLocks/>
          </p:cNvCxnSpPr>
          <p:nvPr/>
        </p:nvCxnSpPr>
        <p:spPr>
          <a:xfrm flipV="1">
            <a:off x="1806334" y="4050964"/>
            <a:ext cx="108000" cy="252000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27">
            <a:extLst>
              <a:ext uri="{FF2B5EF4-FFF2-40B4-BE49-F238E27FC236}">
                <a16:creationId xmlns:a16="http://schemas.microsoft.com/office/drawing/2014/main" id="{AD3725C9-E06C-2758-6910-BAAE8604AAFA}"/>
              </a:ext>
            </a:extLst>
          </p:cNvPr>
          <p:cNvCxnSpPr>
            <a:cxnSpLocks/>
          </p:cNvCxnSpPr>
          <p:nvPr/>
        </p:nvCxnSpPr>
        <p:spPr>
          <a:xfrm>
            <a:off x="1786296" y="4306823"/>
            <a:ext cx="526870" cy="199839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27">
            <a:extLst>
              <a:ext uri="{FF2B5EF4-FFF2-40B4-BE49-F238E27FC236}">
                <a16:creationId xmlns:a16="http://schemas.microsoft.com/office/drawing/2014/main" id="{8D312A8E-7A1F-607C-B805-AEC7BAC62510}"/>
              </a:ext>
            </a:extLst>
          </p:cNvPr>
          <p:cNvCxnSpPr>
            <a:cxnSpLocks/>
          </p:cNvCxnSpPr>
          <p:nvPr/>
        </p:nvCxnSpPr>
        <p:spPr>
          <a:xfrm>
            <a:off x="2800427" y="4715353"/>
            <a:ext cx="143109" cy="58413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A693A66-04B3-4312-92CE-21BF25662756}"/>
              </a:ext>
            </a:extLst>
          </p:cNvPr>
          <p:cNvGrpSpPr/>
          <p:nvPr/>
        </p:nvGrpSpPr>
        <p:grpSpPr>
          <a:xfrm>
            <a:off x="2363060" y="4756838"/>
            <a:ext cx="1127760" cy="875110"/>
            <a:chOff x="5173460" y="4401441"/>
            <a:chExt cx="1127760" cy="875110"/>
          </a:xfrm>
        </p:grpSpPr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696386DA-28F3-8A31-0AB6-54B1ADAFDFAB}"/>
                </a:ext>
              </a:extLst>
            </p:cNvPr>
            <p:cNvSpPr/>
            <p:nvPr/>
          </p:nvSpPr>
          <p:spPr>
            <a:xfrm>
              <a:off x="5610827" y="4679469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A13490-1C66-83D9-4946-0811D5641421}"/>
                </a:ext>
              </a:extLst>
            </p:cNvPr>
            <p:cNvSpPr/>
            <p:nvPr/>
          </p:nvSpPr>
          <p:spPr>
            <a:xfrm>
              <a:off x="5173460" y="5181369"/>
              <a:ext cx="1127760" cy="95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97" name="Connector: Elbow 46">
              <a:extLst>
                <a:ext uri="{FF2B5EF4-FFF2-40B4-BE49-F238E27FC236}">
                  <a16:creationId xmlns:a16="http://schemas.microsoft.com/office/drawing/2014/main" id="{AD4C0E0D-EB07-5990-BCC3-1BA2488CA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827" y="4401441"/>
              <a:ext cx="0" cy="278028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728ECED-B6D3-1513-3246-49103266AB28}"/>
              </a:ext>
            </a:extLst>
          </p:cNvPr>
          <p:cNvGrpSpPr/>
          <p:nvPr/>
        </p:nvGrpSpPr>
        <p:grpSpPr>
          <a:xfrm>
            <a:off x="8427060" y="1066463"/>
            <a:ext cx="349835" cy="917819"/>
            <a:chOff x="7409370" y="760850"/>
            <a:chExt cx="349835" cy="91781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82300E-FF69-3196-1EF7-6F75B39ED0BC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2" name="Connector: Elbow 46">
              <a:extLst>
                <a:ext uri="{FF2B5EF4-FFF2-40B4-BE49-F238E27FC236}">
                  <a16:creationId xmlns:a16="http://schemas.microsoft.com/office/drawing/2014/main" id="{36753DAF-43C4-D87F-D20A-A6596A82C4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351197C-9A9F-3D5D-471E-4A02B7322478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104" name="Right Triangle 103">
                <a:extLst>
                  <a:ext uri="{FF2B5EF4-FFF2-40B4-BE49-F238E27FC236}">
                    <a16:creationId xmlns:a16="http://schemas.microsoft.com/office/drawing/2014/main" id="{B60883F8-E67C-69F3-1A51-5A1A6AEA07C0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5" name="Right Triangle 104">
                <a:extLst>
                  <a:ext uri="{FF2B5EF4-FFF2-40B4-BE49-F238E27FC236}">
                    <a16:creationId xmlns:a16="http://schemas.microsoft.com/office/drawing/2014/main" id="{4DFFF869-22D3-8770-E301-41F42523C638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A382ED-5B34-2768-99E0-30784A38A945}"/>
              </a:ext>
            </a:extLst>
          </p:cNvPr>
          <p:cNvGrpSpPr/>
          <p:nvPr/>
        </p:nvGrpSpPr>
        <p:grpSpPr>
          <a:xfrm flipH="1">
            <a:off x="8618573" y="1949540"/>
            <a:ext cx="1157240" cy="2765129"/>
            <a:chOff x="8454038" y="1653240"/>
            <a:chExt cx="1157240" cy="2765129"/>
          </a:xfrm>
        </p:grpSpPr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21E4892-06EF-8AE2-0593-07E3ED58DF6F}"/>
                </a:ext>
              </a:extLst>
            </p:cNvPr>
            <p:cNvSpPr/>
            <p:nvPr/>
          </p:nvSpPr>
          <p:spPr>
            <a:xfrm rot="1353026" flipV="1">
              <a:off x="8637257" y="4073416"/>
              <a:ext cx="144780" cy="144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6" name="Connector: Elbow 27">
              <a:extLst>
                <a:ext uri="{FF2B5EF4-FFF2-40B4-BE49-F238E27FC236}">
                  <a16:creationId xmlns:a16="http://schemas.microsoft.com/office/drawing/2014/main" id="{35AF774F-14B7-11FE-5929-6E327DA01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842" y="1653240"/>
              <a:ext cx="166438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ylinder 106">
              <a:extLst>
                <a:ext uri="{FF2B5EF4-FFF2-40B4-BE49-F238E27FC236}">
                  <a16:creationId xmlns:a16="http://schemas.microsoft.com/office/drawing/2014/main" id="{5AC50FEE-9E84-9409-23AD-0A552724DDEA}"/>
                </a:ext>
              </a:extLst>
            </p:cNvPr>
            <p:cNvSpPr/>
            <p:nvPr/>
          </p:nvSpPr>
          <p:spPr>
            <a:xfrm rot="1494217" flipH="1">
              <a:off x="9108110" y="1980410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8" name="Connector: Elbow 27">
              <a:extLst>
                <a:ext uri="{FF2B5EF4-FFF2-40B4-BE49-F238E27FC236}">
                  <a16:creationId xmlns:a16="http://schemas.microsoft.com/office/drawing/2014/main" id="{D58CE38E-126C-DEFB-3E80-38D54083A0F4}"/>
                </a:ext>
              </a:extLst>
            </p:cNvPr>
            <p:cNvCxnSpPr>
              <a:cxnSpLocks/>
              <a:stCxn id="109" idx="0"/>
              <a:endCxn id="107" idx="3"/>
            </p:cNvCxnSpPr>
            <p:nvPr/>
          </p:nvCxnSpPr>
          <p:spPr>
            <a:xfrm flipV="1">
              <a:off x="8829105" y="2495305"/>
              <a:ext cx="309310" cy="70756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A5C9007C-21D7-4747-D7FA-1152AECE5D90}"/>
                </a:ext>
              </a:extLst>
            </p:cNvPr>
            <p:cNvSpPr/>
            <p:nvPr/>
          </p:nvSpPr>
          <p:spPr>
            <a:xfrm rot="1444845" flipH="1">
              <a:off x="8574939" y="3179374"/>
              <a:ext cx="288000" cy="540000"/>
            </a:xfrm>
            <a:prstGeom prst="cube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Cylinder 109">
              <a:extLst>
                <a:ext uri="{FF2B5EF4-FFF2-40B4-BE49-F238E27FC236}">
                  <a16:creationId xmlns:a16="http://schemas.microsoft.com/office/drawing/2014/main" id="{10774043-8227-D95B-F10D-71ED8CF90A32}"/>
                </a:ext>
              </a:extLst>
            </p:cNvPr>
            <p:cNvSpPr/>
            <p:nvPr/>
          </p:nvSpPr>
          <p:spPr>
            <a:xfrm rot="17631321" flipH="1">
              <a:off x="9079407" y="3982105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11" name="Connector: Elbow 27">
              <a:extLst>
                <a:ext uri="{FF2B5EF4-FFF2-40B4-BE49-F238E27FC236}">
                  <a16:creationId xmlns:a16="http://schemas.microsoft.com/office/drawing/2014/main" id="{B96CEFBD-97DC-3BDA-A3B2-B509658A8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4076" y="3695567"/>
              <a:ext cx="108000" cy="252000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or: Elbow 27">
              <a:extLst>
                <a:ext uri="{FF2B5EF4-FFF2-40B4-BE49-F238E27FC236}">
                  <a16:creationId xmlns:a16="http://schemas.microsoft.com/office/drawing/2014/main" id="{07BA8534-B3E7-3023-13D4-7F462DF18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54038" y="3951426"/>
              <a:ext cx="526870" cy="199839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or: Elbow 27">
              <a:extLst>
                <a:ext uri="{FF2B5EF4-FFF2-40B4-BE49-F238E27FC236}">
                  <a16:creationId xmlns:a16="http://schemas.microsoft.com/office/drawing/2014/main" id="{CEB16C7D-0999-15FA-C8BF-628FE0FD59D2}"/>
                </a:ext>
              </a:extLst>
            </p:cNvPr>
            <p:cNvCxnSpPr>
              <a:cxnSpLocks/>
            </p:cNvCxnSpPr>
            <p:nvPr/>
          </p:nvCxnSpPr>
          <p:spPr>
            <a:xfrm>
              <a:off x="9468169" y="4359956"/>
              <a:ext cx="143109" cy="58413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510CF1-CE02-F99F-4D66-87E6BEA8F23E}"/>
              </a:ext>
            </a:extLst>
          </p:cNvPr>
          <p:cNvGrpSpPr/>
          <p:nvPr/>
        </p:nvGrpSpPr>
        <p:grpSpPr>
          <a:xfrm>
            <a:off x="8038098" y="4714669"/>
            <a:ext cx="1127760" cy="875110"/>
            <a:chOff x="5173460" y="4401441"/>
            <a:chExt cx="1127760" cy="875110"/>
          </a:xfrm>
        </p:grpSpPr>
        <p:sp>
          <p:nvSpPr>
            <p:cNvPr id="115" name="Cylinder 114">
              <a:extLst>
                <a:ext uri="{FF2B5EF4-FFF2-40B4-BE49-F238E27FC236}">
                  <a16:creationId xmlns:a16="http://schemas.microsoft.com/office/drawing/2014/main" id="{B6997231-27F4-FAA6-935C-8F5951562093}"/>
                </a:ext>
              </a:extLst>
            </p:cNvPr>
            <p:cNvSpPr/>
            <p:nvPr/>
          </p:nvSpPr>
          <p:spPr>
            <a:xfrm>
              <a:off x="5610827" y="4679469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A55BDC-3D19-2CC0-FB6C-300E67B1D9D1}"/>
                </a:ext>
              </a:extLst>
            </p:cNvPr>
            <p:cNvSpPr/>
            <p:nvPr/>
          </p:nvSpPr>
          <p:spPr>
            <a:xfrm>
              <a:off x="5173460" y="5181369"/>
              <a:ext cx="1127760" cy="95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17" name="Connector: Elbow 46">
              <a:extLst>
                <a:ext uri="{FF2B5EF4-FFF2-40B4-BE49-F238E27FC236}">
                  <a16:creationId xmlns:a16="http://schemas.microsoft.com/office/drawing/2014/main" id="{2EB5DB3D-0008-C65B-7A53-AFE354776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827" y="4401441"/>
              <a:ext cx="0" cy="278028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D76BD1A-C0ED-D256-800E-34AEC58C98A5}"/>
              </a:ext>
            </a:extLst>
          </p:cNvPr>
          <p:cNvGrpSpPr/>
          <p:nvPr/>
        </p:nvGrpSpPr>
        <p:grpSpPr>
          <a:xfrm>
            <a:off x="6672635" y="1066463"/>
            <a:ext cx="349835" cy="917819"/>
            <a:chOff x="7409370" y="760850"/>
            <a:chExt cx="349835" cy="9178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139A361-B00F-AB63-6868-043899888435}"/>
                </a:ext>
              </a:extLst>
            </p:cNvPr>
            <p:cNvSpPr/>
            <p:nvPr/>
          </p:nvSpPr>
          <p:spPr>
            <a:xfrm>
              <a:off x="7442643" y="1390669"/>
              <a:ext cx="288000" cy="28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21" name="Connector: Elbow 46">
              <a:extLst>
                <a:ext uri="{FF2B5EF4-FFF2-40B4-BE49-F238E27FC236}">
                  <a16:creationId xmlns:a16="http://schemas.microsoft.com/office/drawing/2014/main" id="{122F6DFC-C7EE-A4F7-B0E9-7364D2827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4289" y="1010791"/>
              <a:ext cx="1036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6842972-5F21-5E26-AF37-AD1D8C942376}"/>
                </a:ext>
              </a:extLst>
            </p:cNvPr>
            <p:cNvGrpSpPr/>
            <p:nvPr/>
          </p:nvGrpSpPr>
          <p:grpSpPr>
            <a:xfrm>
              <a:off x="7409370" y="760850"/>
              <a:ext cx="349835" cy="249940"/>
              <a:chOff x="4565904" y="1865376"/>
              <a:chExt cx="349835" cy="249940"/>
            </a:xfrm>
          </p:grpSpPr>
          <p:sp>
            <p:nvSpPr>
              <p:cNvPr id="123" name="Right Triangle 122">
                <a:extLst>
                  <a:ext uri="{FF2B5EF4-FFF2-40B4-BE49-F238E27FC236}">
                    <a16:creationId xmlns:a16="http://schemas.microsoft.com/office/drawing/2014/main" id="{EBAAE535-F24B-30BF-F646-EC64CDA70201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4" name="Right Triangle 123">
                <a:extLst>
                  <a:ext uri="{FF2B5EF4-FFF2-40B4-BE49-F238E27FC236}">
                    <a16:creationId xmlns:a16="http://schemas.microsoft.com/office/drawing/2014/main" id="{CF581C4F-6F58-B3FC-95A6-33C7C70C974A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063708A-7E80-5A3F-0703-2328D606CA5F}"/>
              </a:ext>
            </a:extLst>
          </p:cNvPr>
          <p:cNvGrpSpPr/>
          <p:nvPr/>
        </p:nvGrpSpPr>
        <p:grpSpPr>
          <a:xfrm flipH="1">
            <a:off x="6864148" y="1949540"/>
            <a:ext cx="1157240" cy="2765129"/>
            <a:chOff x="8454038" y="1653240"/>
            <a:chExt cx="1157240" cy="2765129"/>
          </a:xfrm>
        </p:grpSpPr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778A7F03-C28F-4298-76C1-2AE3460AF6E0}"/>
                </a:ext>
              </a:extLst>
            </p:cNvPr>
            <p:cNvSpPr/>
            <p:nvPr/>
          </p:nvSpPr>
          <p:spPr>
            <a:xfrm rot="1353026" flipH="1">
              <a:off x="8676169" y="3908045"/>
              <a:ext cx="144780" cy="14400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27" name="Connector: Elbow 27">
              <a:extLst>
                <a:ext uri="{FF2B5EF4-FFF2-40B4-BE49-F238E27FC236}">
                  <a16:creationId xmlns:a16="http://schemas.microsoft.com/office/drawing/2014/main" id="{851C3C5F-35F2-AAA9-4507-5F1CA2181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842" y="1653240"/>
              <a:ext cx="166438" cy="37987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Cylinder 127">
              <a:extLst>
                <a:ext uri="{FF2B5EF4-FFF2-40B4-BE49-F238E27FC236}">
                  <a16:creationId xmlns:a16="http://schemas.microsoft.com/office/drawing/2014/main" id="{D825187A-845D-7895-ED31-330C83F7D66C}"/>
                </a:ext>
              </a:extLst>
            </p:cNvPr>
            <p:cNvSpPr/>
            <p:nvPr/>
          </p:nvSpPr>
          <p:spPr>
            <a:xfrm rot="1494217" flipH="1">
              <a:off x="9108110" y="1980410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29" name="Connector: Elbow 27">
              <a:extLst>
                <a:ext uri="{FF2B5EF4-FFF2-40B4-BE49-F238E27FC236}">
                  <a16:creationId xmlns:a16="http://schemas.microsoft.com/office/drawing/2014/main" id="{F169967A-2193-CD41-ADB1-515E51865986}"/>
                </a:ext>
              </a:extLst>
            </p:cNvPr>
            <p:cNvCxnSpPr>
              <a:cxnSpLocks/>
              <a:stCxn id="130" idx="0"/>
              <a:endCxn id="128" idx="3"/>
            </p:cNvCxnSpPr>
            <p:nvPr/>
          </p:nvCxnSpPr>
          <p:spPr>
            <a:xfrm flipV="1">
              <a:off x="8829105" y="2495305"/>
              <a:ext cx="309310" cy="707567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Cube 129">
              <a:extLst>
                <a:ext uri="{FF2B5EF4-FFF2-40B4-BE49-F238E27FC236}">
                  <a16:creationId xmlns:a16="http://schemas.microsoft.com/office/drawing/2014/main" id="{F49EC55A-0A73-F463-3CC2-658F82AB7360}"/>
                </a:ext>
              </a:extLst>
            </p:cNvPr>
            <p:cNvSpPr/>
            <p:nvPr/>
          </p:nvSpPr>
          <p:spPr>
            <a:xfrm rot="1444845" flipH="1">
              <a:off x="8574939" y="3179374"/>
              <a:ext cx="288000" cy="540000"/>
            </a:xfrm>
            <a:prstGeom prst="cube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1" name="Cylinder 130">
              <a:extLst>
                <a:ext uri="{FF2B5EF4-FFF2-40B4-BE49-F238E27FC236}">
                  <a16:creationId xmlns:a16="http://schemas.microsoft.com/office/drawing/2014/main" id="{A3C3243E-25E2-FB94-3FC6-D92E6516115B}"/>
                </a:ext>
              </a:extLst>
            </p:cNvPr>
            <p:cNvSpPr/>
            <p:nvPr/>
          </p:nvSpPr>
          <p:spPr>
            <a:xfrm rot="17631321" flipH="1">
              <a:off x="9079407" y="3982105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32" name="Connector: Elbow 27">
              <a:extLst>
                <a:ext uri="{FF2B5EF4-FFF2-40B4-BE49-F238E27FC236}">
                  <a16:creationId xmlns:a16="http://schemas.microsoft.com/office/drawing/2014/main" id="{1CAAFF24-AAD1-C6C1-0CDD-76D1FC513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4076" y="3695567"/>
              <a:ext cx="108000" cy="252000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or: Elbow 27">
              <a:extLst>
                <a:ext uri="{FF2B5EF4-FFF2-40B4-BE49-F238E27FC236}">
                  <a16:creationId xmlns:a16="http://schemas.microsoft.com/office/drawing/2014/main" id="{F9FCBF7F-BD6C-BC10-F9EC-65C8025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8454038" y="3951426"/>
              <a:ext cx="526870" cy="199839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nector: Elbow 27">
              <a:extLst>
                <a:ext uri="{FF2B5EF4-FFF2-40B4-BE49-F238E27FC236}">
                  <a16:creationId xmlns:a16="http://schemas.microsoft.com/office/drawing/2014/main" id="{510CD191-03BC-B302-E728-0975AF0884E7}"/>
                </a:ext>
              </a:extLst>
            </p:cNvPr>
            <p:cNvCxnSpPr>
              <a:cxnSpLocks/>
            </p:cNvCxnSpPr>
            <p:nvPr/>
          </p:nvCxnSpPr>
          <p:spPr>
            <a:xfrm>
              <a:off x="9468169" y="4359956"/>
              <a:ext cx="143109" cy="58413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0A938CE-AF96-96BC-7D70-03276EECA08A}"/>
              </a:ext>
            </a:extLst>
          </p:cNvPr>
          <p:cNvGrpSpPr/>
          <p:nvPr/>
        </p:nvGrpSpPr>
        <p:grpSpPr>
          <a:xfrm>
            <a:off x="6283673" y="4714669"/>
            <a:ext cx="1127760" cy="875110"/>
            <a:chOff x="5173460" y="4401441"/>
            <a:chExt cx="1127760" cy="875110"/>
          </a:xfrm>
        </p:grpSpPr>
        <p:sp>
          <p:nvSpPr>
            <p:cNvPr id="136" name="Cylinder 135">
              <a:extLst>
                <a:ext uri="{FF2B5EF4-FFF2-40B4-BE49-F238E27FC236}">
                  <a16:creationId xmlns:a16="http://schemas.microsoft.com/office/drawing/2014/main" id="{0DD1FA91-0FF2-E6EA-FB15-9983A33A4C31}"/>
                </a:ext>
              </a:extLst>
            </p:cNvPr>
            <p:cNvSpPr/>
            <p:nvPr/>
          </p:nvSpPr>
          <p:spPr>
            <a:xfrm>
              <a:off x="5610827" y="4679469"/>
              <a:ext cx="288000" cy="540000"/>
            </a:xfrm>
            <a:prstGeom prst="can">
              <a:avLst>
                <a:gd name="adj" fmla="val 39089"/>
              </a:avLst>
            </a:prstGeom>
            <a:solidFill>
              <a:srgbClr val="008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4688987-94DE-93A4-9D53-6A0C1E2F38B5}"/>
                </a:ext>
              </a:extLst>
            </p:cNvPr>
            <p:cNvSpPr/>
            <p:nvPr/>
          </p:nvSpPr>
          <p:spPr>
            <a:xfrm>
              <a:off x="5173460" y="5181369"/>
              <a:ext cx="1127760" cy="951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38" name="Connector: Elbow 46">
              <a:extLst>
                <a:ext uri="{FF2B5EF4-FFF2-40B4-BE49-F238E27FC236}">
                  <a16:creationId xmlns:a16="http://schemas.microsoft.com/office/drawing/2014/main" id="{2051104B-6E0F-88B1-21F3-CCA1E7C44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827" y="4401441"/>
              <a:ext cx="0" cy="278028"/>
            </a:xfrm>
            <a:prstGeom prst="straightConnector1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27988A2-4938-B21B-ADA5-A16556CB5BB3}"/>
                  </a:ext>
                </a:extLst>
              </p:cNvPr>
              <p:cNvSpPr txBox="1"/>
              <p:nvPr/>
            </p:nvSpPr>
            <p:spPr>
              <a:xfrm>
                <a:off x="4868401" y="510688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27988A2-4938-B21B-ADA5-A16556C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01" y="5106888"/>
                <a:ext cx="288000" cy="369332"/>
              </a:xfrm>
              <a:prstGeom prst="rect">
                <a:avLst/>
              </a:prstGeom>
              <a:blipFill>
                <a:blip r:embed="rId2"/>
                <a:stretch>
                  <a:fillRect r="-34043" b="-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5E6797B-161E-14FA-71AA-5E0D1203FAEA}"/>
                  </a:ext>
                </a:extLst>
              </p:cNvPr>
              <p:cNvSpPr txBox="1"/>
              <p:nvPr/>
            </p:nvSpPr>
            <p:spPr>
              <a:xfrm>
                <a:off x="3065541" y="5103643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5E6797B-161E-14FA-71AA-5E0D1203F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41" y="5103643"/>
                <a:ext cx="288000" cy="369332"/>
              </a:xfrm>
              <a:prstGeom prst="rect">
                <a:avLst/>
              </a:prstGeom>
              <a:blipFill>
                <a:blip r:embed="rId3"/>
                <a:stretch>
                  <a:fillRect r="-34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08A2383-44C3-F30C-8267-7A0DED5BFD15}"/>
                  </a:ext>
                </a:extLst>
              </p:cNvPr>
              <p:cNvSpPr txBox="1"/>
              <p:nvPr/>
            </p:nvSpPr>
            <p:spPr>
              <a:xfrm>
                <a:off x="6973828" y="5106015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08A2383-44C3-F30C-8267-7A0DED5B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28" y="5106015"/>
                <a:ext cx="288000" cy="369332"/>
              </a:xfrm>
              <a:prstGeom prst="rect">
                <a:avLst/>
              </a:prstGeom>
              <a:blipFill>
                <a:blip r:embed="rId4"/>
                <a:stretch>
                  <a:fillRect r="-40426" b="-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C8732F8-F1DA-7672-5488-D07F93E29A91}"/>
                  </a:ext>
                </a:extLst>
              </p:cNvPr>
              <p:cNvSpPr txBox="1"/>
              <p:nvPr/>
            </p:nvSpPr>
            <p:spPr>
              <a:xfrm>
                <a:off x="8770202" y="5102771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C8732F8-F1DA-7672-5488-D07F93E2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202" y="5102771"/>
                <a:ext cx="288000" cy="369332"/>
              </a:xfrm>
              <a:prstGeom prst="rect">
                <a:avLst/>
              </a:prstGeom>
              <a:blipFill>
                <a:blip r:embed="rId5"/>
                <a:stretch>
                  <a:fillRect r="-404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E8356D-781B-432C-6D47-D68E0EF22100}"/>
                  </a:ext>
                </a:extLst>
              </p:cNvPr>
              <p:cNvSpPr txBox="1"/>
              <p:nvPr/>
            </p:nvSpPr>
            <p:spPr>
              <a:xfrm>
                <a:off x="4457526" y="250656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E8356D-781B-432C-6D47-D68E0EF2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26" y="2506567"/>
                <a:ext cx="288000" cy="369332"/>
              </a:xfrm>
              <a:prstGeom prst="rect">
                <a:avLst/>
              </a:prstGeom>
              <a:blipFill>
                <a:blip r:embed="rId6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4F2F71A-AACE-ADFF-5C74-90D036668D0A}"/>
                  </a:ext>
                </a:extLst>
              </p:cNvPr>
              <p:cNvSpPr txBox="1"/>
              <p:nvPr/>
            </p:nvSpPr>
            <p:spPr>
              <a:xfrm>
                <a:off x="2706029" y="2546710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4F2F71A-AACE-ADFF-5C74-90D03666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029" y="2546710"/>
                <a:ext cx="288000" cy="369332"/>
              </a:xfrm>
              <a:prstGeom prst="rect">
                <a:avLst/>
              </a:prstGeom>
              <a:blipFill>
                <a:blip r:embed="rId7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221D62D-720E-B21A-0226-20AA70C566A8}"/>
                  </a:ext>
                </a:extLst>
              </p:cNvPr>
              <p:cNvSpPr txBox="1"/>
              <p:nvPr/>
            </p:nvSpPr>
            <p:spPr>
              <a:xfrm>
                <a:off x="7385486" y="236768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221D62D-720E-B21A-0226-20AA70C5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86" y="2367688"/>
                <a:ext cx="288000" cy="369332"/>
              </a:xfrm>
              <a:prstGeom prst="rect">
                <a:avLst/>
              </a:prstGeom>
              <a:blipFill>
                <a:blip r:embed="rId8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07C523C-5601-12B6-2EF9-05F0656F4D64}"/>
                  </a:ext>
                </a:extLst>
              </p:cNvPr>
              <p:cNvSpPr txBox="1"/>
              <p:nvPr/>
            </p:nvSpPr>
            <p:spPr>
              <a:xfrm>
                <a:off x="9125277" y="2355989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07C523C-5601-12B6-2EF9-05F0656F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277" y="2355989"/>
                <a:ext cx="288000" cy="369332"/>
              </a:xfrm>
              <a:prstGeom prst="rect">
                <a:avLst/>
              </a:prstGeom>
              <a:blipFill>
                <a:blip r:embed="rId9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E141F3-5F11-C857-F358-C91DA687C1E2}"/>
                  </a:ext>
                </a:extLst>
              </p:cNvPr>
              <p:cNvSpPr txBox="1"/>
              <p:nvPr/>
            </p:nvSpPr>
            <p:spPr>
              <a:xfrm>
                <a:off x="4825144" y="169377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3E141F3-5F11-C857-F358-C91DA687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144" y="1693777"/>
                <a:ext cx="288000" cy="369332"/>
              </a:xfrm>
              <a:prstGeom prst="rect">
                <a:avLst/>
              </a:prstGeom>
              <a:blipFill>
                <a:blip r:embed="rId10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C3C1D2F-3E33-D84C-3E3D-C045F9F8C460}"/>
                  </a:ext>
                </a:extLst>
              </p:cNvPr>
              <p:cNvSpPr txBox="1"/>
              <p:nvPr/>
            </p:nvSpPr>
            <p:spPr>
              <a:xfrm>
                <a:off x="3090598" y="169377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C3C1D2F-3E33-D84C-3E3D-C045F9F8C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598" y="1693777"/>
                <a:ext cx="288000" cy="369332"/>
              </a:xfrm>
              <a:prstGeom prst="rect">
                <a:avLst/>
              </a:prstGeom>
              <a:blipFill>
                <a:blip r:embed="rId11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AB3E644-21D7-8E97-F133-28DF0221FE40}"/>
                  </a:ext>
                </a:extLst>
              </p:cNvPr>
              <p:cNvSpPr txBox="1"/>
              <p:nvPr/>
            </p:nvSpPr>
            <p:spPr>
              <a:xfrm>
                <a:off x="7012945" y="1652342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AB3E644-21D7-8E97-F133-28DF0221F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45" y="1652342"/>
                <a:ext cx="288000" cy="369332"/>
              </a:xfrm>
              <a:prstGeom prst="rect">
                <a:avLst/>
              </a:prstGeom>
              <a:blipFill>
                <a:blip r:embed="rId12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ED4F71-386C-EB2D-F968-E7967C1631F6}"/>
                  </a:ext>
                </a:extLst>
              </p:cNvPr>
              <p:cNvSpPr txBox="1"/>
              <p:nvPr/>
            </p:nvSpPr>
            <p:spPr>
              <a:xfrm>
                <a:off x="8770202" y="1633637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AED4F71-386C-EB2D-F968-E7967C16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202" y="1633637"/>
                <a:ext cx="288000" cy="369332"/>
              </a:xfrm>
              <a:prstGeom prst="rect">
                <a:avLst/>
              </a:prstGeom>
              <a:blipFill>
                <a:blip r:embed="rId1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4E4ED5C-8BAB-2432-B906-EB691890B76F}"/>
                  </a:ext>
                </a:extLst>
              </p:cNvPr>
              <p:cNvSpPr txBox="1"/>
              <p:nvPr/>
            </p:nvSpPr>
            <p:spPr>
              <a:xfrm>
                <a:off x="4183214" y="4080959"/>
                <a:ext cx="948054" cy="39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4E4ED5C-8BAB-2432-B906-EB691890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214" y="4080959"/>
                <a:ext cx="948054" cy="395749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FCEAFCA-0BD5-35D0-9A39-EF008CF1BE82}"/>
                  </a:ext>
                </a:extLst>
              </p:cNvPr>
              <p:cNvSpPr txBox="1"/>
              <p:nvPr/>
            </p:nvSpPr>
            <p:spPr>
              <a:xfrm>
                <a:off x="6452782" y="4080959"/>
                <a:ext cx="948054" cy="39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FCEAFCA-0BD5-35D0-9A39-EF008CF1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82" y="4080959"/>
                <a:ext cx="948054" cy="395749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8FAB4C2-A5DC-44F0-73E5-270A0F11247D}"/>
                  </a:ext>
                </a:extLst>
              </p:cNvPr>
              <p:cNvSpPr txBox="1"/>
              <p:nvPr/>
            </p:nvSpPr>
            <p:spPr>
              <a:xfrm>
                <a:off x="1488630" y="4684956"/>
                <a:ext cx="948054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8FAB4C2-A5DC-44F0-73E5-270A0F1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30" y="4684956"/>
                <a:ext cx="948054" cy="380297"/>
              </a:xfrm>
              <a:prstGeom prst="rect">
                <a:avLst/>
              </a:prstGeom>
              <a:blipFill>
                <a:blip r:embed="rId1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42941EA-3570-E762-F3D6-5E5745C77E4F}"/>
                  </a:ext>
                </a:extLst>
              </p:cNvPr>
              <p:cNvSpPr txBox="1"/>
              <p:nvPr/>
            </p:nvSpPr>
            <p:spPr>
              <a:xfrm>
                <a:off x="8977741" y="4635708"/>
                <a:ext cx="948054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42941EA-3570-E762-F3D6-5E5745C7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41" y="4635708"/>
                <a:ext cx="948054" cy="3802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BE9766-DF9B-F9C7-E779-33D69F43D9BB}"/>
                  </a:ext>
                </a:extLst>
              </p:cNvPr>
              <p:cNvSpPr txBox="1"/>
              <p:nvPr/>
            </p:nvSpPr>
            <p:spPr>
              <a:xfrm>
                <a:off x="7849898" y="3425741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BE9766-DF9B-F9C7-E779-33D69F43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98" y="3425741"/>
                <a:ext cx="288000" cy="369332"/>
              </a:xfrm>
              <a:prstGeom prst="rect">
                <a:avLst/>
              </a:prstGeom>
              <a:blipFill>
                <a:blip r:embed="rId18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F92CB9E-7763-8BE1-26A2-C07C704BF877}"/>
                  </a:ext>
                </a:extLst>
              </p:cNvPr>
              <p:cNvSpPr txBox="1"/>
              <p:nvPr/>
            </p:nvSpPr>
            <p:spPr>
              <a:xfrm>
                <a:off x="9721065" y="3440416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F92CB9E-7763-8BE1-26A2-C07C704B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065" y="3440416"/>
                <a:ext cx="288000" cy="369332"/>
              </a:xfrm>
              <a:prstGeom prst="rect">
                <a:avLst/>
              </a:prstGeom>
              <a:blipFill>
                <a:blip r:embed="rId19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ACFF90-803B-D026-4F64-836BBF6A3B7D}"/>
                  </a:ext>
                </a:extLst>
              </p:cNvPr>
              <p:cNvSpPr txBox="1"/>
              <p:nvPr/>
            </p:nvSpPr>
            <p:spPr>
              <a:xfrm>
                <a:off x="3983086" y="357188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ACFF90-803B-D026-4F64-836BBF6A3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86" y="3571888"/>
                <a:ext cx="288000" cy="369332"/>
              </a:xfrm>
              <a:prstGeom prst="rect">
                <a:avLst/>
              </a:prstGeom>
              <a:blipFill>
                <a:blip r:embed="rId20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D8682E-2DDF-12A5-6A6B-6FD10832E1DB}"/>
                  </a:ext>
                </a:extLst>
              </p:cNvPr>
              <p:cNvSpPr txBox="1"/>
              <p:nvPr/>
            </p:nvSpPr>
            <p:spPr>
              <a:xfrm>
                <a:off x="2218720" y="3614748"/>
                <a:ext cx="28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D8682E-2DDF-12A5-6A6B-6FD10832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720" y="3614748"/>
                <a:ext cx="288000" cy="369332"/>
              </a:xfrm>
              <a:prstGeom prst="rect">
                <a:avLst/>
              </a:prstGeom>
              <a:blipFill>
                <a:blip r:embed="rId21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03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5D11914-453F-4CF2-3896-3E63113DC746}"/>
              </a:ext>
            </a:extLst>
          </p:cNvPr>
          <p:cNvSpPr/>
          <p:nvPr/>
        </p:nvSpPr>
        <p:spPr>
          <a:xfrm>
            <a:off x="1624565" y="2610581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CF515DA-F4A8-748B-3FA8-AFDFFFBD8802}"/>
              </a:ext>
            </a:extLst>
          </p:cNvPr>
          <p:cNvSpPr/>
          <p:nvPr/>
        </p:nvSpPr>
        <p:spPr>
          <a:xfrm rot="5400000">
            <a:off x="2321371" y="1906091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BBB382-93D8-7AA0-AC34-DE75BBFE1298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>
            <a:off x="2735371" y="2176091"/>
            <a:ext cx="631276" cy="158665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511159-FFC2-BBA5-F1CE-63AD213D1DDE}"/>
              </a:ext>
            </a:extLst>
          </p:cNvPr>
          <p:cNvGrpSpPr/>
          <p:nvPr/>
        </p:nvGrpSpPr>
        <p:grpSpPr>
          <a:xfrm flipV="1">
            <a:off x="3190693" y="2334756"/>
            <a:ext cx="349835" cy="1159032"/>
            <a:chOff x="3246884" y="873058"/>
            <a:chExt cx="349835" cy="1159032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ADAFE818-FFC8-25FB-B2EA-37313B954BEF}"/>
                </a:ext>
              </a:extLst>
            </p:cNvPr>
            <p:cNvSpPr/>
            <p:nvPr/>
          </p:nvSpPr>
          <p:spPr>
            <a:xfrm>
              <a:off x="3278838" y="1492090"/>
              <a:ext cx="288000" cy="540000"/>
            </a:xfrm>
            <a:prstGeom prst="cube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6755F87-1C3E-8F02-57AC-D415CDB6831C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16200000" flipV="1">
              <a:off x="3232382" y="1301634"/>
              <a:ext cx="379877" cy="1036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C98214-2A85-915A-4F2D-A3C4378CCE06}"/>
                </a:ext>
              </a:extLst>
            </p:cNvPr>
            <p:cNvGrpSpPr/>
            <p:nvPr/>
          </p:nvGrpSpPr>
          <p:grpSpPr>
            <a:xfrm>
              <a:off x="3246884" y="873058"/>
              <a:ext cx="349835" cy="249940"/>
              <a:chOff x="4565904" y="1865376"/>
              <a:chExt cx="349835" cy="249940"/>
            </a:xfrm>
          </p:grpSpPr>
          <p:sp>
            <p:nvSpPr>
              <p:cNvPr id="48" name="Right Triangle 47">
                <a:extLst>
                  <a:ext uri="{FF2B5EF4-FFF2-40B4-BE49-F238E27FC236}">
                    <a16:creationId xmlns:a16="http://schemas.microsoft.com/office/drawing/2014/main" id="{6B64673E-7EB0-0058-598F-A9852C1D5929}"/>
                  </a:ext>
                </a:extLst>
              </p:cNvPr>
              <p:cNvSpPr/>
              <p:nvPr/>
            </p:nvSpPr>
            <p:spPr>
              <a:xfrm>
                <a:off x="4565904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DF4E627A-4B09-35D9-98CC-21AFD255EC5F}"/>
                  </a:ext>
                </a:extLst>
              </p:cNvPr>
              <p:cNvSpPr/>
              <p:nvPr/>
            </p:nvSpPr>
            <p:spPr>
              <a:xfrm flipH="1">
                <a:off x="4749819" y="1865376"/>
                <a:ext cx="165920" cy="249940"/>
              </a:xfrm>
              <a:prstGeom prst="rtTriangl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752090E-BFEE-BF25-CADA-EA9305621CA3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rot="5400000" flipH="1" flipV="1">
            <a:off x="1764723" y="2179933"/>
            <a:ext cx="434490" cy="426806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6A7DB-55A6-9C4F-B07F-334C8502F29F}"/>
              </a:ext>
            </a:extLst>
          </p:cNvPr>
          <p:cNvSpPr/>
          <p:nvPr/>
        </p:nvSpPr>
        <p:spPr>
          <a:xfrm>
            <a:off x="1187198" y="3112481"/>
            <a:ext cx="1127760" cy="95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78BB752-02D3-FE50-492F-5B7A434AD8AA}"/>
              </a:ext>
            </a:extLst>
          </p:cNvPr>
          <p:cNvSpPr/>
          <p:nvPr/>
        </p:nvSpPr>
        <p:spPr>
          <a:xfrm flipV="1">
            <a:off x="2878838" y="2176090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F7E623C3-A34A-346A-6E16-9AFB02AB8DAE}"/>
              </a:ext>
            </a:extLst>
          </p:cNvPr>
          <p:cNvSpPr/>
          <p:nvPr/>
        </p:nvSpPr>
        <p:spPr>
          <a:xfrm>
            <a:off x="4747260" y="2610581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36CEB4F7-D159-0DBF-F73E-9CDEF4DDD165}"/>
              </a:ext>
            </a:extLst>
          </p:cNvPr>
          <p:cNvSpPr/>
          <p:nvPr/>
        </p:nvSpPr>
        <p:spPr>
          <a:xfrm rot="5400000">
            <a:off x="5444066" y="1906091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9E8BE59-00A0-AF51-8746-31A5FB996C8D}"/>
              </a:ext>
            </a:extLst>
          </p:cNvPr>
          <p:cNvSpPr/>
          <p:nvPr/>
        </p:nvSpPr>
        <p:spPr>
          <a:xfrm>
            <a:off x="6401533" y="1492090"/>
            <a:ext cx="288000" cy="540000"/>
          </a:xfrm>
          <a:prstGeom prst="cub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75C7FE6-E729-ED6B-05E7-79AB668541C9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V="1">
            <a:off x="5858066" y="2032090"/>
            <a:ext cx="687467" cy="144001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C5956E8-C34A-82D1-AE34-76459C4C43E3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6355077" y="1301634"/>
            <a:ext cx="379877" cy="1036"/>
          </a:xfrm>
          <a:prstGeom prst="bentConnector3">
            <a:avLst>
              <a:gd name="adj1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CFBC5D-3952-6AD9-6929-FAA847A54271}"/>
              </a:ext>
            </a:extLst>
          </p:cNvPr>
          <p:cNvGrpSpPr/>
          <p:nvPr/>
        </p:nvGrpSpPr>
        <p:grpSpPr>
          <a:xfrm>
            <a:off x="6369579" y="873058"/>
            <a:ext cx="349835" cy="249940"/>
            <a:chOff x="4565904" y="1865376"/>
            <a:chExt cx="349835" cy="249940"/>
          </a:xfrm>
        </p:grpSpPr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5708A9DD-4AE1-A5D5-CDD8-8FD02CB4B249}"/>
                </a:ext>
              </a:extLst>
            </p:cNvPr>
            <p:cNvSpPr/>
            <p:nvPr/>
          </p:nvSpPr>
          <p:spPr>
            <a:xfrm>
              <a:off x="4565904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1B6BD202-D4A6-3668-13E6-48496D6B0D33}"/>
                </a:ext>
              </a:extLst>
            </p:cNvPr>
            <p:cNvSpPr/>
            <p:nvPr/>
          </p:nvSpPr>
          <p:spPr>
            <a:xfrm flipH="1">
              <a:off x="4749819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D66DDB6-E8CB-4E77-D5C9-17F495A06891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rot="5400000" flipH="1" flipV="1">
            <a:off x="4887418" y="2179933"/>
            <a:ext cx="434490" cy="426806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D5F5E6E-3586-6675-C0FF-141A10B6EFBC}"/>
              </a:ext>
            </a:extLst>
          </p:cNvPr>
          <p:cNvSpPr/>
          <p:nvPr/>
        </p:nvSpPr>
        <p:spPr>
          <a:xfrm>
            <a:off x="4309893" y="3112481"/>
            <a:ext cx="1127760" cy="95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B617CCA-02A3-7A93-C746-FB082BBA99F6}"/>
              </a:ext>
            </a:extLst>
          </p:cNvPr>
          <p:cNvSpPr/>
          <p:nvPr/>
        </p:nvSpPr>
        <p:spPr>
          <a:xfrm>
            <a:off x="6057409" y="2032002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20D7FC-E2BE-2C78-9D4E-19D81CAADCAA}"/>
                  </a:ext>
                </a:extLst>
              </p:cNvPr>
              <p:cNvSpPr txBox="1"/>
              <p:nvPr/>
            </p:nvSpPr>
            <p:spPr>
              <a:xfrm>
                <a:off x="2058065" y="2502746"/>
                <a:ext cx="94805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20D7FC-E2BE-2C78-9D4E-19D81CAAD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2502746"/>
                <a:ext cx="9480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D6C48F-8D13-C9CC-488B-EED693B198B9}"/>
                  </a:ext>
                </a:extLst>
              </p:cNvPr>
              <p:cNvSpPr txBox="1"/>
              <p:nvPr/>
            </p:nvSpPr>
            <p:spPr>
              <a:xfrm>
                <a:off x="5329453" y="2505423"/>
                <a:ext cx="94805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D6C48F-8D13-C9CC-488B-EED693B1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53" y="2505423"/>
                <a:ext cx="9480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ylinder 46">
            <a:extLst>
              <a:ext uri="{FF2B5EF4-FFF2-40B4-BE49-F238E27FC236}">
                <a16:creationId xmlns:a16="http://schemas.microsoft.com/office/drawing/2014/main" id="{3CA040EF-D69D-A1DC-4A4D-AD2AEC4AD3D9}"/>
              </a:ext>
            </a:extLst>
          </p:cNvPr>
          <p:cNvSpPr/>
          <p:nvPr/>
        </p:nvSpPr>
        <p:spPr>
          <a:xfrm>
            <a:off x="7578144" y="2608247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3B4FB58A-504B-0A4A-A220-BEE924C0799B}"/>
              </a:ext>
            </a:extLst>
          </p:cNvPr>
          <p:cNvSpPr/>
          <p:nvPr/>
        </p:nvSpPr>
        <p:spPr>
          <a:xfrm rot="5400000">
            <a:off x="8274950" y="1903757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975FCDB-38FB-7594-3FE5-9D6409CCE79E}"/>
              </a:ext>
            </a:extLst>
          </p:cNvPr>
          <p:cNvCxnSpPr>
            <a:cxnSpLocks/>
            <a:stCxn id="55" idx="1"/>
            <a:endCxn id="61" idx="4"/>
          </p:cNvCxnSpPr>
          <p:nvPr/>
        </p:nvCxnSpPr>
        <p:spPr>
          <a:xfrm flipV="1">
            <a:off x="8688950" y="2173670"/>
            <a:ext cx="693219" cy="87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FD2180-CE45-BB3C-1FE2-398A85E2C931}"/>
              </a:ext>
            </a:extLst>
          </p:cNvPr>
          <p:cNvGrpSpPr/>
          <p:nvPr/>
        </p:nvGrpSpPr>
        <p:grpSpPr>
          <a:xfrm>
            <a:off x="9198254" y="1923730"/>
            <a:ext cx="349835" cy="249940"/>
            <a:chOff x="4565904" y="1865376"/>
            <a:chExt cx="349835" cy="2499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394CBBBD-2C1F-52E7-EAC0-BD8EF63CA50F}"/>
                </a:ext>
              </a:extLst>
            </p:cNvPr>
            <p:cNvSpPr/>
            <p:nvPr/>
          </p:nvSpPr>
          <p:spPr>
            <a:xfrm>
              <a:off x="4565904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19C17147-BEC5-1A96-5C48-783E4668B679}"/>
                </a:ext>
              </a:extLst>
            </p:cNvPr>
            <p:cNvSpPr/>
            <p:nvPr/>
          </p:nvSpPr>
          <p:spPr>
            <a:xfrm flipH="1">
              <a:off x="4749819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DA097BD-C22C-DF74-24F5-BF22648EE5DB}"/>
              </a:ext>
            </a:extLst>
          </p:cNvPr>
          <p:cNvCxnSpPr>
            <a:cxnSpLocks/>
            <a:stCxn id="47" idx="1"/>
            <a:endCxn id="55" idx="3"/>
          </p:cNvCxnSpPr>
          <p:nvPr/>
        </p:nvCxnSpPr>
        <p:spPr>
          <a:xfrm rot="5400000" flipH="1" flipV="1">
            <a:off x="7718302" y="2177599"/>
            <a:ext cx="434490" cy="426806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0DC50C-0646-00AE-EA79-69251AFBC8A3}"/>
              </a:ext>
            </a:extLst>
          </p:cNvPr>
          <p:cNvSpPr/>
          <p:nvPr/>
        </p:nvSpPr>
        <p:spPr>
          <a:xfrm>
            <a:off x="7140777" y="3110147"/>
            <a:ext cx="1127760" cy="95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E2EF0E7-F46C-0100-8CB0-44B062C94C22}"/>
              </a:ext>
            </a:extLst>
          </p:cNvPr>
          <p:cNvSpPr/>
          <p:nvPr/>
        </p:nvSpPr>
        <p:spPr>
          <a:xfrm>
            <a:off x="8888293" y="2029668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4A2BEA-B932-862A-E5CB-3F3DB057A1A1}"/>
                  </a:ext>
                </a:extLst>
              </p:cNvPr>
              <p:cNvSpPr txBox="1"/>
              <p:nvPr/>
            </p:nvSpPr>
            <p:spPr>
              <a:xfrm>
                <a:off x="8908142" y="2503176"/>
                <a:ext cx="948054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4A2BEA-B932-862A-E5CB-3F3DB057A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142" y="2503176"/>
                <a:ext cx="9480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8E23FD-C696-3F2F-BFB8-981DF3E2111D}"/>
              </a:ext>
            </a:extLst>
          </p:cNvPr>
          <p:cNvCxnSpPr>
            <a:stCxn id="49" idx="4"/>
          </p:cNvCxnSpPr>
          <p:nvPr/>
        </p:nvCxnSpPr>
        <p:spPr>
          <a:xfrm>
            <a:off x="3374608" y="3243848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A70601-8E2C-AE05-3C39-DAC7CCA68411}"/>
                  </a:ext>
                </a:extLst>
              </p:cNvPr>
              <p:cNvSpPr txBox="1"/>
              <p:nvPr/>
            </p:nvSpPr>
            <p:spPr>
              <a:xfrm>
                <a:off x="1139525" y="1110782"/>
                <a:ext cx="1258079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A70601-8E2C-AE05-3C39-DAC7CCA6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5" y="1110782"/>
                <a:ext cx="1258079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6830E7-7D77-95CE-26B0-A620E46FC88B}"/>
                  </a:ext>
                </a:extLst>
              </p:cNvPr>
              <p:cNvSpPr txBox="1"/>
              <p:nvPr/>
            </p:nvSpPr>
            <p:spPr>
              <a:xfrm>
                <a:off x="4259708" y="1042519"/>
                <a:ext cx="1258079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6830E7-7D77-95CE-26B0-A620E46F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08" y="1042519"/>
                <a:ext cx="1258079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400545-8716-5C6F-6C51-E2E2048DDCCA}"/>
                  </a:ext>
                </a:extLst>
              </p:cNvPr>
              <p:cNvSpPr txBox="1"/>
              <p:nvPr/>
            </p:nvSpPr>
            <p:spPr>
              <a:xfrm>
                <a:off x="7075617" y="1013178"/>
                <a:ext cx="1258079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400545-8716-5C6F-6C51-E2E2048DD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17" y="1013178"/>
                <a:ext cx="1258079" cy="824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D2938-C413-23CE-5B2B-739196D9AD1C}"/>
              </a:ext>
            </a:extLst>
          </p:cNvPr>
          <p:cNvCxnSpPr/>
          <p:nvPr/>
        </p:nvCxnSpPr>
        <p:spPr>
          <a:xfrm>
            <a:off x="6544497" y="1112213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F03762-F13A-9C79-A7A5-AFDA9930F8BE}"/>
              </a:ext>
            </a:extLst>
          </p:cNvPr>
          <p:cNvCxnSpPr/>
          <p:nvPr/>
        </p:nvCxnSpPr>
        <p:spPr>
          <a:xfrm>
            <a:off x="9382169" y="2173670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4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5D11914-453F-4CF2-3896-3E63113DC746}"/>
              </a:ext>
            </a:extLst>
          </p:cNvPr>
          <p:cNvSpPr/>
          <p:nvPr/>
        </p:nvSpPr>
        <p:spPr>
          <a:xfrm>
            <a:off x="2845287" y="4820738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17A1ADF-CEFA-41EF-BC0E-2562221F7E45}"/>
              </a:ext>
            </a:extLst>
          </p:cNvPr>
          <p:cNvSpPr/>
          <p:nvPr/>
        </p:nvSpPr>
        <p:spPr>
          <a:xfrm>
            <a:off x="616386" y="2186749"/>
            <a:ext cx="360000" cy="540000"/>
          </a:xfrm>
          <a:prstGeom prst="cube">
            <a:avLst>
              <a:gd name="adj" fmla="val 2240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F88E7-FF94-D9DB-63D6-D9211E8E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84" y="614791"/>
            <a:ext cx="4052251" cy="5375564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FCF515DA-F4A8-748B-3FA8-AFDFFFBD8802}"/>
              </a:ext>
            </a:extLst>
          </p:cNvPr>
          <p:cNvSpPr/>
          <p:nvPr/>
        </p:nvSpPr>
        <p:spPr>
          <a:xfrm rot="5400000">
            <a:off x="3542093" y="4116248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DAFE818-FFC8-25FB-B2EA-37313B954BEF}"/>
              </a:ext>
            </a:extLst>
          </p:cNvPr>
          <p:cNvSpPr/>
          <p:nvPr/>
        </p:nvSpPr>
        <p:spPr>
          <a:xfrm>
            <a:off x="4499560" y="3702247"/>
            <a:ext cx="288000" cy="540000"/>
          </a:xfrm>
          <a:prstGeom prst="cub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BBB382-93D8-7AA0-AC34-DE75BBFE1298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V="1">
            <a:off x="3956093" y="4242247"/>
            <a:ext cx="687467" cy="144001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4EF3DA98-A8A0-2957-998A-D9BB467285C8}"/>
              </a:ext>
            </a:extLst>
          </p:cNvPr>
          <p:cNvSpPr/>
          <p:nvPr/>
        </p:nvSpPr>
        <p:spPr>
          <a:xfrm>
            <a:off x="4498524" y="2782370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947E83-324D-6E94-2933-AA99BC3610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341" y="2976614"/>
            <a:ext cx="434490" cy="426806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6755F87-1C3E-8F02-57AC-D415CDB6831C}"/>
              </a:ext>
            </a:extLst>
          </p:cNvPr>
          <p:cNvCxnSpPr>
            <a:cxnSpLocks/>
            <a:stCxn id="15" idx="0"/>
            <a:endCxn id="19" idx="3"/>
          </p:cNvCxnSpPr>
          <p:nvPr/>
        </p:nvCxnSpPr>
        <p:spPr>
          <a:xfrm rot="16200000" flipV="1">
            <a:off x="4453104" y="3511791"/>
            <a:ext cx="379877" cy="1036"/>
          </a:xfrm>
          <a:prstGeom prst="bentConnector3">
            <a:avLst>
              <a:gd name="adj1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12824234-A779-A1F8-158B-64148E9C9358}"/>
              </a:ext>
            </a:extLst>
          </p:cNvPr>
          <p:cNvSpPr/>
          <p:nvPr/>
        </p:nvSpPr>
        <p:spPr>
          <a:xfrm>
            <a:off x="586698" y="1488746"/>
            <a:ext cx="419373" cy="275273"/>
          </a:xfrm>
          <a:prstGeom prst="can">
            <a:avLst>
              <a:gd name="adj" fmla="val 40035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20392774-3A5F-232A-0E2D-811E64107D93}"/>
              </a:ext>
            </a:extLst>
          </p:cNvPr>
          <p:cNvSpPr/>
          <p:nvPr/>
        </p:nvSpPr>
        <p:spPr>
          <a:xfrm>
            <a:off x="652385" y="614791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862A7F7-0132-593F-9B08-3A959458A6D1}"/>
              </a:ext>
            </a:extLst>
          </p:cNvPr>
          <p:cNvSpPr/>
          <p:nvPr/>
        </p:nvSpPr>
        <p:spPr>
          <a:xfrm>
            <a:off x="4498524" y="2118565"/>
            <a:ext cx="288000" cy="2880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EEBB96-1DCE-0358-36F5-AA45360EE1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3103" y="2591913"/>
            <a:ext cx="379877" cy="1036"/>
          </a:xfrm>
          <a:prstGeom prst="bentConnector3">
            <a:avLst>
              <a:gd name="adj1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C98214-2A85-915A-4F2D-A3C4378CCE06}"/>
              </a:ext>
            </a:extLst>
          </p:cNvPr>
          <p:cNvGrpSpPr/>
          <p:nvPr/>
        </p:nvGrpSpPr>
        <p:grpSpPr>
          <a:xfrm rot="19334823">
            <a:off x="3939883" y="1584919"/>
            <a:ext cx="349835" cy="249940"/>
            <a:chOff x="4565904" y="1865376"/>
            <a:chExt cx="349835" cy="249940"/>
          </a:xfrm>
        </p:grpSpPr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6B64673E-7EB0-0058-598F-A9852C1D5929}"/>
                </a:ext>
              </a:extLst>
            </p:cNvPr>
            <p:cNvSpPr/>
            <p:nvPr/>
          </p:nvSpPr>
          <p:spPr>
            <a:xfrm>
              <a:off x="4565904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DF4E627A-4B09-35D9-98CC-21AFD255EC5F}"/>
                </a:ext>
              </a:extLst>
            </p:cNvPr>
            <p:cNvSpPr/>
            <p:nvPr/>
          </p:nvSpPr>
          <p:spPr>
            <a:xfrm flipH="1">
              <a:off x="4749819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752090E-BFEE-BF25-CADA-EA9305621CA3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rot="5400000" flipH="1" flipV="1">
            <a:off x="2985445" y="4390090"/>
            <a:ext cx="434490" cy="426806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6A7DB-55A6-9C4F-B07F-334C8502F29F}"/>
              </a:ext>
            </a:extLst>
          </p:cNvPr>
          <p:cNvSpPr/>
          <p:nvPr/>
        </p:nvSpPr>
        <p:spPr>
          <a:xfrm>
            <a:off x="2407920" y="5322638"/>
            <a:ext cx="1127760" cy="95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2084F05-00A9-5BCE-4453-ADD7212E84DA}"/>
              </a:ext>
            </a:extLst>
          </p:cNvPr>
          <p:cNvSpPr/>
          <p:nvPr/>
        </p:nvSpPr>
        <p:spPr>
          <a:xfrm>
            <a:off x="4099560" y="4242246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78BB752-02D3-FE50-492F-5B7A434AD8AA}"/>
              </a:ext>
            </a:extLst>
          </p:cNvPr>
          <p:cNvSpPr/>
          <p:nvPr/>
        </p:nvSpPr>
        <p:spPr>
          <a:xfrm flipV="1">
            <a:off x="4099560" y="4386247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D742BB-33E3-89D4-0904-5D0825289658}"/>
              </a:ext>
            </a:extLst>
          </p:cNvPr>
          <p:cNvCxnSpPr>
            <a:cxnSpLocks/>
            <a:stCxn id="36" idx="1"/>
            <a:endCxn id="49" idx="4"/>
          </p:cNvCxnSpPr>
          <p:nvPr/>
        </p:nvCxnSpPr>
        <p:spPr>
          <a:xfrm flipH="1" flipV="1">
            <a:off x="4198428" y="1803188"/>
            <a:ext cx="342273" cy="357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5D11914-453F-4CF2-3896-3E63113DC746}"/>
              </a:ext>
            </a:extLst>
          </p:cNvPr>
          <p:cNvSpPr/>
          <p:nvPr/>
        </p:nvSpPr>
        <p:spPr>
          <a:xfrm>
            <a:off x="2845287" y="4820738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117A1ADF-CEFA-41EF-BC0E-2562221F7E45}"/>
              </a:ext>
            </a:extLst>
          </p:cNvPr>
          <p:cNvSpPr/>
          <p:nvPr/>
        </p:nvSpPr>
        <p:spPr>
          <a:xfrm>
            <a:off x="616386" y="2186749"/>
            <a:ext cx="360000" cy="540000"/>
          </a:xfrm>
          <a:prstGeom prst="cube">
            <a:avLst>
              <a:gd name="adj" fmla="val 22404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F88E7-FF94-D9DB-63D6-D9211E8E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84" y="614791"/>
            <a:ext cx="4052251" cy="5375564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FCF515DA-F4A8-748B-3FA8-AFDFFFBD8802}"/>
              </a:ext>
            </a:extLst>
          </p:cNvPr>
          <p:cNvSpPr/>
          <p:nvPr/>
        </p:nvSpPr>
        <p:spPr>
          <a:xfrm rot="5400000">
            <a:off x="3542093" y="4116248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ADAFE818-FFC8-25FB-B2EA-37313B954BEF}"/>
              </a:ext>
            </a:extLst>
          </p:cNvPr>
          <p:cNvSpPr/>
          <p:nvPr/>
        </p:nvSpPr>
        <p:spPr>
          <a:xfrm>
            <a:off x="4499560" y="3702247"/>
            <a:ext cx="288000" cy="540000"/>
          </a:xfrm>
          <a:prstGeom prst="cub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BBB382-93D8-7AA0-AC34-DE75BBFE1298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V="1">
            <a:off x="3956093" y="4242247"/>
            <a:ext cx="687467" cy="144001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4EF3DA98-A8A0-2957-998A-D9BB467285C8}"/>
              </a:ext>
            </a:extLst>
          </p:cNvPr>
          <p:cNvSpPr/>
          <p:nvPr/>
        </p:nvSpPr>
        <p:spPr>
          <a:xfrm>
            <a:off x="4498524" y="2782370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947E83-324D-6E94-2933-AA99BC3610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341" y="2976614"/>
            <a:ext cx="434490" cy="426806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6755F87-1C3E-8F02-57AC-D415CDB6831C}"/>
              </a:ext>
            </a:extLst>
          </p:cNvPr>
          <p:cNvCxnSpPr>
            <a:cxnSpLocks/>
            <a:stCxn id="15" idx="0"/>
            <a:endCxn id="19" idx="3"/>
          </p:cNvCxnSpPr>
          <p:nvPr/>
        </p:nvCxnSpPr>
        <p:spPr>
          <a:xfrm rot="16200000" flipV="1">
            <a:off x="4453104" y="3511791"/>
            <a:ext cx="379877" cy="1036"/>
          </a:xfrm>
          <a:prstGeom prst="bentConnector3">
            <a:avLst>
              <a:gd name="adj1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12824234-A779-A1F8-158B-64148E9C9358}"/>
              </a:ext>
            </a:extLst>
          </p:cNvPr>
          <p:cNvSpPr/>
          <p:nvPr/>
        </p:nvSpPr>
        <p:spPr>
          <a:xfrm>
            <a:off x="586698" y="1488746"/>
            <a:ext cx="419373" cy="275273"/>
          </a:xfrm>
          <a:prstGeom prst="can">
            <a:avLst>
              <a:gd name="adj" fmla="val 40035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20392774-3A5F-232A-0E2D-811E64107D93}"/>
              </a:ext>
            </a:extLst>
          </p:cNvPr>
          <p:cNvSpPr/>
          <p:nvPr/>
        </p:nvSpPr>
        <p:spPr>
          <a:xfrm>
            <a:off x="652385" y="614791"/>
            <a:ext cx="288000" cy="540000"/>
          </a:xfrm>
          <a:prstGeom prst="can">
            <a:avLst>
              <a:gd name="adj" fmla="val 39089"/>
            </a:avLst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862A7F7-0132-593F-9B08-3A959458A6D1}"/>
              </a:ext>
            </a:extLst>
          </p:cNvPr>
          <p:cNvSpPr/>
          <p:nvPr/>
        </p:nvSpPr>
        <p:spPr>
          <a:xfrm>
            <a:off x="4498524" y="2118565"/>
            <a:ext cx="288000" cy="28800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EEBB96-1DCE-0358-36F5-AA45360EE1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3103" y="2591913"/>
            <a:ext cx="379877" cy="1036"/>
          </a:xfrm>
          <a:prstGeom prst="bentConnector3">
            <a:avLst>
              <a:gd name="adj1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71223C-58F3-F79B-4C40-E36BC2774909}"/>
              </a:ext>
            </a:extLst>
          </p:cNvPr>
          <p:cNvCxnSpPr>
            <a:cxnSpLocks/>
          </p:cNvCxnSpPr>
          <p:nvPr/>
        </p:nvCxnSpPr>
        <p:spPr>
          <a:xfrm flipH="1" flipV="1">
            <a:off x="4640170" y="1738687"/>
            <a:ext cx="1036" cy="379877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C98214-2A85-915A-4F2D-A3C4378CCE06}"/>
              </a:ext>
            </a:extLst>
          </p:cNvPr>
          <p:cNvGrpSpPr/>
          <p:nvPr/>
        </p:nvGrpSpPr>
        <p:grpSpPr>
          <a:xfrm>
            <a:off x="4465251" y="1488746"/>
            <a:ext cx="349835" cy="249940"/>
            <a:chOff x="4565904" y="1865376"/>
            <a:chExt cx="349835" cy="249940"/>
          </a:xfrm>
        </p:grpSpPr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6B64673E-7EB0-0058-598F-A9852C1D5929}"/>
                </a:ext>
              </a:extLst>
            </p:cNvPr>
            <p:cNvSpPr/>
            <p:nvPr/>
          </p:nvSpPr>
          <p:spPr>
            <a:xfrm>
              <a:off x="4565904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DF4E627A-4B09-35D9-98CC-21AFD255EC5F}"/>
                </a:ext>
              </a:extLst>
            </p:cNvPr>
            <p:cNvSpPr/>
            <p:nvPr/>
          </p:nvSpPr>
          <p:spPr>
            <a:xfrm flipH="1">
              <a:off x="4749819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752090E-BFEE-BF25-CADA-EA9305621CA3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rot="5400000" flipH="1" flipV="1">
            <a:off x="2985445" y="4390090"/>
            <a:ext cx="434490" cy="426806"/>
          </a:xfrm>
          <a:prstGeom prst="bentConnector2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6A7DB-55A6-9C4F-B07F-334C8502F29F}"/>
              </a:ext>
            </a:extLst>
          </p:cNvPr>
          <p:cNvSpPr/>
          <p:nvPr/>
        </p:nvSpPr>
        <p:spPr>
          <a:xfrm>
            <a:off x="2407920" y="5322638"/>
            <a:ext cx="1127760" cy="951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2084F05-00A9-5BCE-4453-ADD7212E84DA}"/>
              </a:ext>
            </a:extLst>
          </p:cNvPr>
          <p:cNvSpPr/>
          <p:nvPr/>
        </p:nvSpPr>
        <p:spPr>
          <a:xfrm>
            <a:off x="4099560" y="4242246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78BB752-02D3-FE50-492F-5B7A434AD8AA}"/>
              </a:ext>
            </a:extLst>
          </p:cNvPr>
          <p:cNvSpPr/>
          <p:nvPr/>
        </p:nvSpPr>
        <p:spPr>
          <a:xfrm flipV="1">
            <a:off x="4099560" y="4386247"/>
            <a:ext cx="144780" cy="1440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47AFE-1D80-C6D3-A350-596A66D06B1F}"/>
              </a:ext>
            </a:extLst>
          </p:cNvPr>
          <p:cNvGrpSpPr/>
          <p:nvPr/>
        </p:nvGrpSpPr>
        <p:grpSpPr>
          <a:xfrm rot="19019701">
            <a:off x="2775060" y="1726770"/>
            <a:ext cx="349835" cy="249940"/>
            <a:chOff x="4565904" y="1865376"/>
            <a:chExt cx="349835" cy="249940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63392C37-825D-D330-C83B-9C4F9949AE06}"/>
                </a:ext>
              </a:extLst>
            </p:cNvPr>
            <p:cNvSpPr/>
            <p:nvPr/>
          </p:nvSpPr>
          <p:spPr>
            <a:xfrm>
              <a:off x="4565904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4C7919D9-2052-3A05-DEB4-8C303D0D44AB}"/>
                </a:ext>
              </a:extLst>
            </p:cNvPr>
            <p:cNvSpPr/>
            <p:nvPr/>
          </p:nvSpPr>
          <p:spPr>
            <a:xfrm flipH="1">
              <a:off x="4749819" y="1865376"/>
              <a:ext cx="165920" cy="249940"/>
            </a:xfrm>
            <a:prstGeom prst="rt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17" name="Connector: Elbow 46">
            <a:extLst>
              <a:ext uri="{FF2B5EF4-FFF2-40B4-BE49-F238E27FC236}">
                <a16:creationId xmlns:a16="http://schemas.microsoft.com/office/drawing/2014/main" id="{37003080-2C3B-1011-50A8-8835900426F0}"/>
              </a:ext>
            </a:extLst>
          </p:cNvPr>
          <p:cNvCxnSpPr>
            <a:cxnSpLocks/>
          </p:cNvCxnSpPr>
          <p:nvPr/>
        </p:nvCxnSpPr>
        <p:spPr>
          <a:xfrm flipH="1" flipV="1">
            <a:off x="3024777" y="1932416"/>
            <a:ext cx="284670" cy="305608"/>
          </a:xfrm>
          <a:prstGeom prst="straightConnector1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9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B81CCEE-9791-F3A9-6B9E-403C0CBF96BE}"/>
              </a:ext>
            </a:extLst>
          </p:cNvPr>
          <p:cNvCxnSpPr>
            <a:cxnSpLocks/>
            <a:stCxn id="3" idx="1"/>
            <a:endCxn id="33" idx="3"/>
          </p:cNvCxnSpPr>
          <p:nvPr/>
        </p:nvCxnSpPr>
        <p:spPr>
          <a:xfrm rot="5400000" flipH="1" flipV="1">
            <a:off x="3076577" y="4701268"/>
            <a:ext cx="1001481" cy="1134834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B4E6713-BE47-2B9A-234E-716045B23E35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V="1">
            <a:off x="5102680" y="4442778"/>
            <a:ext cx="986512" cy="325166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26E0A295-8B27-07E3-DA03-FC53ED092C0C}"/>
              </a:ext>
            </a:extLst>
          </p:cNvPr>
          <p:cNvSpPr/>
          <p:nvPr/>
        </p:nvSpPr>
        <p:spPr>
          <a:xfrm>
            <a:off x="2337707" y="5769425"/>
            <a:ext cx="1344386" cy="95794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9E01B80-D1E6-14BD-1BE1-DB6F5EC6242E}"/>
              </a:ext>
            </a:extLst>
          </p:cNvPr>
          <p:cNvSpPr/>
          <p:nvPr/>
        </p:nvSpPr>
        <p:spPr>
          <a:xfrm>
            <a:off x="5812967" y="1266525"/>
            <a:ext cx="540000" cy="540000"/>
          </a:xfrm>
          <a:prstGeom prst="flowChartConnector">
            <a:avLst/>
          </a:prstGeom>
          <a:solidFill>
            <a:srgbClr val="73A0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0FAA5E-007B-C50D-E082-FAD8A4F3E864}"/>
              </a:ext>
            </a:extLst>
          </p:cNvPr>
          <p:cNvCxnSpPr>
            <a:cxnSpLocks/>
            <a:stCxn id="38" idx="1"/>
            <a:endCxn id="12" idx="4"/>
          </p:cNvCxnSpPr>
          <p:nvPr/>
        </p:nvCxnSpPr>
        <p:spPr>
          <a:xfrm flipH="1" flipV="1">
            <a:off x="6082967" y="1806525"/>
            <a:ext cx="6225" cy="30326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76C9DB-9A7D-6812-9C65-DA8204CEF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082967" y="939003"/>
            <a:ext cx="0" cy="32752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A2C4ED92-721E-BEA8-6F24-F1F2A55C0094}"/>
              </a:ext>
            </a:extLst>
          </p:cNvPr>
          <p:cNvSpPr/>
          <p:nvPr/>
        </p:nvSpPr>
        <p:spPr>
          <a:xfrm rot="5400000">
            <a:off x="4347482" y="4288970"/>
            <a:ext cx="552449" cy="957946"/>
          </a:xfrm>
          <a:prstGeom prst="can">
            <a:avLst>
              <a:gd name="adj" fmla="val 302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75A7F7B9-C860-AAC1-3814-F7934D96C865}"/>
              </a:ext>
            </a:extLst>
          </p:cNvPr>
          <p:cNvSpPr/>
          <p:nvPr/>
        </p:nvSpPr>
        <p:spPr>
          <a:xfrm>
            <a:off x="5812967" y="2109787"/>
            <a:ext cx="552449" cy="957946"/>
          </a:xfrm>
          <a:prstGeom prst="can">
            <a:avLst>
              <a:gd name="adj" fmla="val 302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FA30DC97-4018-5CE4-EFFE-5B011D753687}"/>
              </a:ext>
            </a:extLst>
          </p:cNvPr>
          <p:cNvSpPr/>
          <p:nvPr/>
        </p:nvSpPr>
        <p:spPr>
          <a:xfrm>
            <a:off x="5909578" y="3484832"/>
            <a:ext cx="478971" cy="95794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CABC08-7724-E44F-0AB4-6AABCCAA3113}"/>
              </a:ext>
            </a:extLst>
          </p:cNvPr>
          <p:cNvCxnSpPr>
            <a:cxnSpLocks/>
            <a:stCxn id="43" idx="1"/>
            <a:endCxn id="38" idx="3"/>
          </p:cNvCxnSpPr>
          <p:nvPr/>
        </p:nvCxnSpPr>
        <p:spPr>
          <a:xfrm flipV="1">
            <a:off x="6089192" y="3067733"/>
            <a:ext cx="0" cy="5368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E287D-C385-284F-7816-B6D936BC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946" y="546811"/>
            <a:ext cx="4345349" cy="5764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E8F274-7257-5DF3-C8CE-09A0C439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1" y="546811"/>
            <a:ext cx="4345349" cy="576437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CE0A6BB-9AEA-4C11-48B6-206F3E28919F}"/>
              </a:ext>
            </a:extLst>
          </p:cNvPr>
          <p:cNvSpPr/>
          <p:nvPr/>
        </p:nvSpPr>
        <p:spPr>
          <a:xfrm>
            <a:off x="9281160" y="4681728"/>
            <a:ext cx="292608" cy="35661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AED85AD-E4FC-816E-4D7D-A058D19A63BA}"/>
              </a:ext>
            </a:extLst>
          </p:cNvPr>
          <p:cNvSpPr/>
          <p:nvPr/>
        </p:nvSpPr>
        <p:spPr>
          <a:xfrm flipV="1">
            <a:off x="3352800" y="4315968"/>
            <a:ext cx="292608" cy="35661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889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Robot Drawings</vt:lpstr>
      <vt:lpstr>Things to 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Elad Siman-Tov</dc:creator>
  <cp:lastModifiedBy>Elad Siman-Tov</cp:lastModifiedBy>
  <cp:revision>1</cp:revision>
  <dcterms:created xsi:type="dcterms:W3CDTF">2024-06-19T07:54:54Z</dcterms:created>
  <dcterms:modified xsi:type="dcterms:W3CDTF">2024-06-20T11:54:34Z</dcterms:modified>
</cp:coreProperties>
</file>