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'ori@gmail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Elastic Search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Ori Calvo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 a document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/myindex/contact/1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GET /myindex/contact/1?_source=0 // don’t return the source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Search Lite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Allow us to add filtering to a simple GET request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 suited for complex searching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GET /myindex/contact/_search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Can append a query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GET /myindex/contact/_search?q=name:ori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 Filtering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GET /myindex/contact/1?_source_exclude=email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GET /myindex/contact/1?_source_include=name,email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Saves bandwidth between nodes and the client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DSL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 lite is simple and easy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use the full power of ES querying capabilities you must use the “Query DSL”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GET myindex2/_search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    </a:t>
            </a:r>
            <a:r>
              <a:rPr lang="en" sz="1400"/>
              <a:t>"query": {</a:t>
            </a:r>
            <a:br>
              <a:rPr lang="en" sz="1400"/>
            </a:br>
            <a:r>
              <a:rPr lang="en" sz="1400"/>
              <a:t>        "match": {</a:t>
            </a:r>
            <a:br>
              <a:rPr lang="en" sz="1400"/>
            </a:br>
            <a:r>
              <a:rPr lang="en" sz="1400"/>
              <a:t>            "description.english": "person"</a:t>
            </a:r>
            <a:br>
              <a:rPr lang="en" sz="1400"/>
            </a:br>
            <a:r>
              <a:rPr lang="en" sz="1400"/>
              <a:t>        }</a:t>
            </a:r>
            <a:br>
              <a:rPr lang="en" sz="1400"/>
            </a:br>
            <a:r>
              <a:rPr lang="en" sz="1400"/>
              <a:t>    }</a:t>
            </a:r>
            <a:br>
              <a:rPr lang="en" sz="1400"/>
            </a:b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term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“match” keyword runs a full text search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“</a:t>
            </a:r>
            <a:r>
              <a:rPr lang="en"/>
              <a:t>t</a:t>
            </a:r>
            <a:r>
              <a:rPr lang="en"/>
              <a:t>erm” allows you to run an exact matching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 aware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ES support a stemming process. </a:t>
            </a:r>
            <a:r>
              <a:rPr lang="en"/>
              <a:t>f</a:t>
            </a:r>
            <a:r>
              <a:rPr lang="en"/>
              <a:t>oxes become fox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The ‘term” keyword is looking for the stemmed word (not the original value)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Score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Full text search is all about not looking for an exact matching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Think about fox vs. foxes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ES returns a score for each matched document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Sorts documents by score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Dynamic Mapping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mechanism to determine the datatype for a newly defined field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Is executed for the first indexed document (per type)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For any new field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use the mapping API to disable dynamic mapping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/>
              <a:t>d</a:t>
            </a:r>
            <a:r>
              <a:rPr lang="en"/>
              <a:t>ynamic property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Retrieve current mapping: GET /myindex/contact/_mapping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Types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part of the dynamic mapping ES “chooses” the right data type for each field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Core: </a:t>
            </a:r>
            <a:r>
              <a:rPr lang="en"/>
              <a:t>s</a:t>
            </a:r>
            <a:r>
              <a:rPr lang="en"/>
              <a:t>tring, </a:t>
            </a:r>
            <a:r>
              <a:rPr lang="en"/>
              <a:t>n</a:t>
            </a:r>
            <a:r>
              <a:rPr lang="en"/>
              <a:t>umeric, </a:t>
            </a:r>
            <a:r>
              <a:rPr lang="en"/>
              <a:t>d</a:t>
            </a:r>
            <a:r>
              <a:rPr lang="en"/>
              <a:t>ate, boolean, binary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Complex: array, object, nested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Geo: lat/lon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Specialized: IP address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</a:t>
            </a:r>
            <a:r>
              <a:rPr lang="en"/>
              <a:t>ext Data Type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full text content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Good examples: body of an email, description of a product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value is analyzed and converted into a list of terms which are indexed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Analyzer may be a language specific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 used for sorting/aggregation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keyword Data Type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“structured” content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Good examples: email, hostnames, ip address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Everything that does not require analyzer and can be indexed as 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Are used for filtering/sorting/aggregations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Only searchable by their exact value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 with Relational Databases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 search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Storing complex objects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Distribution/Scalability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Schema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Delete a document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DELETE /myindex/contact/1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Where 1 is the _id of the document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Delete by query 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 /myindex1/contact/_delete_by_query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    "query": {</a:t>
            </a:r>
            <a:br>
              <a:rPr lang="en"/>
            </a:br>
            <a:r>
              <a:rPr lang="en"/>
              <a:t>        "match": {</a:t>
            </a:r>
            <a:br>
              <a:rPr lang="en"/>
            </a:br>
            <a:r>
              <a:rPr lang="en"/>
              <a:t>            "name": "Roni"</a:t>
            </a:r>
            <a:br>
              <a:rPr lang="en"/>
            </a:br>
            <a:r>
              <a:rPr lang="en"/>
              <a:t>        }</a:t>
            </a:r>
            <a:br>
              <a:rPr lang="en"/>
            </a:br>
            <a:r>
              <a:rPr lang="en"/>
              <a:t>    }</a:t>
            </a:r>
            <a:br>
              <a:rPr lang="en"/>
            </a:b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Aggregation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bucket is a collection of documents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As aggregation executes, each document is placed inside a matched bucket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Can be hierarchical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Metric is the value calculated over a bucket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Aggregation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/myindex1/contact/_search</a:t>
            </a:r>
            <a:br>
              <a:rPr lang="en"/>
            </a:br>
            <a:r>
              <a:rPr lang="en"/>
              <a:t>{ </a:t>
            </a:r>
            <a:br>
              <a:rPr lang="en"/>
            </a:br>
            <a:r>
              <a:rPr lang="en"/>
              <a:t>    "aggs" : { </a:t>
            </a:r>
            <a:br>
              <a:rPr lang="en"/>
            </a:br>
            <a:r>
              <a:rPr lang="en"/>
              <a:t>        "colors" : { </a:t>
            </a:r>
            <a:br>
              <a:rPr lang="en"/>
            </a:br>
            <a:r>
              <a:rPr lang="en"/>
              <a:t>            "sum" : { </a:t>
            </a:r>
            <a:br>
              <a:rPr lang="en"/>
            </a:br>
            <a:r>
              <a:rPr lang="en"/>
              <a:t>                "field" : "age"</a:t>
            </a:r>
            <a:br>
              <a:rPr lang="en"/>
            </a:br>
            <a:r>
              <a:rPr lang="en"/>
              <a:t>                }                 </a:t>
            </a:r>
            <a:br>
              <a:rPr lang="en"/>
            </a:br>
            <a:r>
              <a:rPr lang="en"/>
              <a:t>        } </a:t>
            </a:r>
            <a:br>
              <a:rPr lang="en"/>
            </a:br>
            <a:r>
              <a:rPr lang="en"/>
              <a:t>    } </a:t>
            </a:r>
            <a:br>
              <a:rPr lang="en"/>
            </a:b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Running from NodeJS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</a:t>
            </a:r>
            <a:r>
              <a:rPr lang="en"/>
              <a:t>pm install elasticsearch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elasticsearch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require(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'elasticsearch'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elasticsearch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.Client({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'localhost:9200'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//log: 'trace'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Ping the cluster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.ping({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requestTimeout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}).then(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"Cluster is OK"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}).catch(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(err)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"Cluster is down"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err);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Index a document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'myindex'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'contact'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'Ori'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'ori@gmail.com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}).then(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"Ori added or updated"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a specific document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'myindex'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'contact'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}).then(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(response) {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"Ori found"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response._source)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 documents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'myindex'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'contact'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'Ori'</a:t>
            </a:r>
            <a:b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}).then(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(resp) 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(resp.hits.hits.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"Ori found"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"Ori NOT found"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one or more nodes with the same cluster.name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Work together to share data and workload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One node is the master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Does not involve in document-level changes or searches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Every node knows where each document lives and can forward request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ES 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Real-time distributed search and analytics engine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is used for full-text search, structured search &amp; analytics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Known implementations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Wikipedia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Guardian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Stack Overflow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GitHub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Shard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Low level worker unit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Holds a slice of the data in the index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Single instance of Lucene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Complete search engine on its own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Application talks to index not shard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Primary vs. replica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shard = hash( routing) % number_of_primary_shards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All document API accept a routing parameter that can be used to customize document-to-shard mapping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Optimistic Concurrency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Each document has _version field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automatically updeted by 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used to guard against concurrency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Only if version is set by the caller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</a:t>
            </a:r>
            <a:r>
              <a:rPr lang="en"/>
              <a:t>ersion_type = external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Partial Update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 API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script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By default Groovy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Move arguments to the params field → Prevent script recompilation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Consistency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</a:t>
            </a:r>
            <a:r>
              <a:rPr lang="en"/>
              <a:t>uorum - The minimum of shard copies that must be available before attempting a write operation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int( (primary + number_of_replicas) / 2 ) + 1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quorum requirement is not satisfied all write operations are denied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quorum is enforced only when number_of_replicas is greater than 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Pagination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 an empty search. For example, GET /myindex1/_search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Only 10 documents are returned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By default data is sorted by score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Think about the following scenario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10 shards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fetch page 1000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each page has 10 documents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_all field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/_search?q=mary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Return all documents which has a field that contain the name mary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Implies that ES analyzes each field … Not efficient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document has an _all field which is a concatenation of all fields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ES uses that field to complete a search operation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Stored fields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using source filtering the entire _source is read from disk and then filtered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Might be too expensive from cpu/disk perspective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By default fields are not stored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 can create a type mapping with stored fields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then later query only those fields thus reducing disk/cpu activity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type mapping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 supports dynamic mapping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While very convenient is might be inefficient (for example, no stored fields)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 can specify the mapping manually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Must be done as part of index creation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 can only update existing mapping by adding new fields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Existing fields cannot be remapped !!!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type mapping with stored fields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PUT /myindex1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  "mappings": {</a:t>
            </a:r>
            <a:br>
              <a:rPr lang="en" sz="1400"/>
            </a:br>
            <a:r>
              <a:rPr lang="en" sz="1400"/>
              <a:t>    "contact": {</a:t>
            </a:r>
            <a:br>
              <a:rPr lang="en" sz="1400"/>
            </a:br>
            <a:r>
              <a:rPr lang="en" sz="1400"/>
              <a:t>      "properties": {</a:t>
            </a:r>
            <a:br>
              <a:rPr lang="en" sz="1400"/>
            </a:br>
            <a:r>
              <a:rPr lang="en" sz="1400"/>
              <a:t>        "name": {</a:t>
            </a:r>
            <a:br>
              <a:rPr lang="en" sz="1400"/>
            </a:br>
            <a:r>
              <a:rPr lang="en" sz="1400"/>
              <a:t>          "type": "string",</a:t>
            </a:r>
            <a:br>
              <a:rPr lang="en" sz="1400"/>
            </a:br>
            <a:r>
              <a:rPr lang="en" sz="1400"/>
              <a:t>          "store": true </a:t>
            </a:r>
            <a:br>
              <a:rPr lang="en" sz="1400"/>
            </a:br>
            <a:r>
              <a:rPr lang="en" sz="1400"/>
              <a:t>        }</a:t>
            </a:r>
            <a:br>
              <a:rPr lang="en" sz="1400"/>
            </a:br>
            <a:r>
              <a:rPr lang="en" sz="1400"/>
              <a:t>      }</a:t>
            </a:r>
            <a:br>
              <a:rPr lang="en" sz="1400"/>
            </a:br>
            <a:r>
              <a:rPr lang="en" sz="1400"/>
              <a:t>    }</a:t>
            </a:r>
            <a:br>
              <a:rPr lang="en" sz="1400"/>
            </a:br>
            <a:r>
              <a:rPr lang="en" sz="1400"/>
              <a:t>  }</a:t>
            </a:r>
            <a:br>
              <a:rPr lang="en" sz="1400"/>
            </a:b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ES ?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source search engine on top of Apache Lucene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Is written in Java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Aims to make full-text search easier by hiding the complexities of Lucene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Every field is indexed and searchable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Capable of scaling to hundreds of servers and petabytes of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Offers REST API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Apache 2 license (considered very flexible)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</a:t>
            </a:r>
            <a:r>
              <a:rPr lang="en"/>
              <a:t>ested Data Type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 flattens arrays of objects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Each object is broken into different fields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Association between fields of the same object is lost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n</a:t>
            </a:r>
            <a:r>
              <a:rPr lang="en"/>
              <a:t>ested type fix that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Must use the “nested” query syntax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Each nested object is stored as a new document → ES limits the number of nested field per index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Near real time search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Committing segment to disk is expensive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ES first write a new document to in memory buffer → Document is not searchable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Every 1 second (refresh rate) the document is written to a segment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segment is written to the file system cache and is now searchable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means that you might index a document and immediately perform a search and unable to find it !!!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Real time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API is realtime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Not affected by the refresh rate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get issues a refresh → Making other documents changed too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Can disable realtime by config.realtime = false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Setup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Runtime Environment (latest)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Download and extract ES binaries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Execute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./bin/elasticsearch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Check server is up running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curl http://localhost:9200/?pretty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 is Document Oriented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Stores entire objects (A.K.A document)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Indexes the content of each document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Described using JSON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Terminology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lang="en"/>
              <a:t>ndex → database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lang="en"/>
              <a:t>nverted index → index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</a:t>
            </a:r>
            <a:r>
              <a:rPr lang="en"/>
              <a:t>ype → table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</a:t>
            </a:r>
            <a:r>
              <a:rPr lang="en"/>
              <a:t>ocument → row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</a:t>
            </a:r>
            <a:r>
              <a:rPr lang="en"/>
              <a:t>ield → column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Index a document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POST /myindex/contact/123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  “name”: “Ori”</a:t>
            </a:r>
            <a:br>
              <a:rPr lang="en"/>
            </a:br>
            <a:r>
              <a:rPr lang="en"/>
              <a:t>  “email”: “ori@gmail.com”</a:t>
            </a:r>
            <a:br>
              <a:rPr lang="en"/>
            </a:br>
            <a:r>
              <a:rPr lang="en"/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123 can be omitted → ES automatically creates a random unique id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ES automatically created the index &amp; type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Dynamic mapping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 vs POST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According to REST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POST should be used to create a document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PUT is for updating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ES allows to POST the same document (reindex)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Does not allow you to PUT without specifying an id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