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6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4" d="100"/>
          <a:sy n="114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A116F67-E369-4D11-BD64-2919873089E6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E8CFD7-93F1-407F-824F-FE0F8A352D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32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56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27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14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8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76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6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5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37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163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77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4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271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</a:p>
          <a:p>
            <a:r>
              <a:rPr lang="en-US" dirty="0" smtClean="0"/>
              <a:t>PYTEST</a:t>
            </a:r>
          </a:p>
          <a:p>
            <a:r>
              <a:rPr lang="en-US" dirty="0" smtClean="0"/>
              <a:t>JENKINS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0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results as html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pytest</a:t>
            </a:r>
            <a:r>
              <a:rPr lang="en-US" dirty="0" smtClean="0"/>
              <a:t> </a:t>
            </a:r>
            <a:r>
              <a:rPr lang="en-US" dirty="0"/>
              <a:t>testCalc.py --</a:t>
            </a:r>
            <a:r>
              <a:rPr lang="en-US" dirty="0" smtClean="0"/>
              <a:t>html=report.html</a:t>
            </a:r>
          </a:p>
          <a:p>
            <a:pPr algn="l" rtl="0"/>
            <a:r>
              <a:rPr lang="en-US" dirty="0" smtClean="0"/>
              <a:t>An html report will be created in the working </a:t>
            </a:r>
            <a:r>
              <a:rPr lang="en-US" dirty="0" err="1" smtClean="0"/>
              <a:t>dir</a:t>
            </a:r>
            <a:r>
              <a:rPr lang="en-US" dirty="0" smtClean="0"/>
              <a:t>: 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56673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27784" y="321297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5736" y="3573016"/>
            <a:ext cx="13681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Working </a:t>
            </a:r>
            <a:r>
              <a:rPr lang="en-US" dirty="0" err="1" smtClean="0"/>
              <a:t>dir</a:t>
            </a:r>
            <a:endParaRPr lang="he-IL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42348"/>
            <a:ext cx="8774470" cy="258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54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Pytest</a:t>
            </a:r>
            <a:r>
              <a:rPr lang="en-US" dirty="0" smtClean="0"/>
              <a:t> run from Jenkins</a:t>
            </a:r>
            <a:endParaRPr lang="he-I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229600" cy="201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6513513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37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 Analyzer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4454"/>
            <a:ext cx="8229600" cy="395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1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 smtClean="0"/>
              <a:t>Tools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r>
              <a:rPr lang="en-US" dirty="0" smtClean="0"/>
              <a:t>Python27</a:t>
            </a:r>
          </a:p>
          <a:p>
            <a:pPr marL="0" indent="0" algn="l">
              <a:buNone/>
            </a:pPr>
            <a:r>
              <a:rPr lang="en-US" dirty="0" err="1" smtClean="0"/>
              <a:t>Pytest</a:t>
            </a:r>
            <a:r>
              <a:rPr lang="en-US" dirty="0" smtClean="0"/>
              <a:t> package</a:t>
            </a:r>
            <a:endParaRPr lang="he-IL" dirty="0" smtClean="0"/>
          </a:p>
          <a:p>
            <a:pPr marL="0" indent="0" algn="l">
              <a:buNone/>
            </a:pPr>
            <a:r>
              <a:rPr lang="en-US" dirty="0" err="1" smtClean="0"/>
              <a:t>PyCharm</a:t>
            </a:r>
            <a:r>
              <a:rPr lang="en-US" dirty="0" smtClean="0"/>
              <a:t> Community Edition</a:t>
            </a:r>
            <a:endParaRPr lang="he-IL" dirty="0" smtClean="0"/>
          </a:p>
          <a:p>
            <a:pPr marL="0" indent="0" algn="l">
              <a:buNone/>
            </a:pPr>
            <a:r>
              <a:rPr lang="en-US" dirty="0" smtClean="0"/>
              <a:t>Analyzer Result Test – Jenkins plugin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– </a:t>
            </a:r>
            <a:r>
              <a:rPr lang="en-US" dirty="0" smtClean="0"/>
              <a:t>Installation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/>
              <a:t> </a:t>
            </a:r>
            <a:r>
              <a:rPr lang="en-US" dirty="0" smtClean="0"/>
              <a:t>Install </a:t>
            </a:r>
            <a:r>
              <a:rPr lang="en-US" dirty="0"/>
              <a:t>python 2.7.15 </a:t>
            </a:r>
            <a:r>
              <a:rPr lang="en-US" dirty="0" smtClean="0"/>
              <a:t>(MSI x86-64) from</a:t>
            </a:r>
            <a:r>
              <a:rPr lang="en-US" dirty="0"/>
              <a:t>: </a:t>
            </a:r>
            <a:r>
              <a:rPr lang="en-US" sz="1100" dirty="0" smtClean="0">
                <a:hlinkClick r:id="rId2"/>
              </a:rPr>
              <a:t>https://www.python.org/downloads/release/python-</a:t>
            </a:r>
            <a:endParaRPr lang="he-IL" sz="1100" dirty="0" smtClean="0">
              <a:hlinkClick r:id="rId2"/>
            </a:endParaRPr>
          </a:p>
          <a:p>
            <a:pPr marL="0" indent="0" algn="l">
              <a:buNone/>
            </a:pPr>
            <a:r>
              <a:rPr lang="en-US" sz="1100" dirty="0" smtClean="0">
                <a:hlinkClick r:id="rId2"/>
              </a:rPr>
              <a:t>2715/</a:t>
            </a:r>
            <a:endParaRPr lang="he-IL" sz="1100" dirty="0" smtClean="0"/>
          </a:p>
          <a:p>
            <a:pPr marL="0" indent="0" algn="l">
              <a:buNone/>
            </a:pPr>
            <a:endParaRPr lang="he-IL" sz="1100" dirty="0"/>
          </a:p>
          <a:p>
            <a:pPr marL="0" indent="0" algn="l">
              <a:buNone/>
            </a:pPr>
            <a:r>
              <a:rPr lang="en-US" dirty="0" smtClean="0"/>
              <a:t>During installation pay attention to the following:</a:t>
            </a:r>
            <a:endParaRPr lang="he-IL" dirty="0" smtClean="0"/>
          </a:p>
          <a:p>
            <a:pPr algn="l" rtl="0"/>
            <a:r>
              <a:rPr lang="en-US" sz="1100" dirty="0" smtClean="0"/>
              <a:t>Pip is part of the installation</a:t>
            </a:r>
          </a:p>
          <a:p>
            <a:pPr algn="l" rtl="0"/>
            <a:r>
              <a:rPr lang="en-US" sz="1100" dirty="0" smtClean="0"/>
              <a:t>Add python.exe to Path - Enabled</a:t>
            </a:r>
            <a:endParaRPr lang="en-US" sz="1100" dirty="0" smtClean="0"/>
          </a:p>
          <a:p>
            <a:pPr algn="l" rtl="0"/>
            <a:endParaRPr lang="en-US" sz="1200" dirty="0" smtClean="0"/>
          </a:p>
          <a:p>
            <a:pPr algn="l" rtl="0"/>
            <a:endParaRPr lang="en-US" sz="1200" dirty="0"/>
          </a:p>
          <a:p>
            <a:pPr algn="l" rtl="0"/>
            <a:r>
              <a:rPr lang="en-US" sz="1200" dirty="0" smtClean="0"/>
              <a:t>After the </a:t>
            </a:r>
            <a:r>
              <a:rPr lang="en-US" sz="1200" dirty="0" err="1" smtClean="0"/>
              <a:t>instllation</a:t>
            </a:r>
            <a:r>
              <a:rPr lang="en-US" sz="1200" dirty="0" smtClean="0"/>
              <a:t> done, 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dirty="0" smtClean="0"/>
              <a:t>make sure that c:\python7, c:\python27\scripts, added to Path (</a:t>
            </a:r>
            <a:r>
              <a:rPr lang="en-US" sz="1200" dirty="0" smtClean="0"/>
              <a:t> </a:t>
            </a:r>
            <a:r>
              <a:rPr lang="en-US" sz="1200" dirty="0"/>
              <a:t>E</a:t>
            </a:r>
            <a:r>
              <a:rPr lang="en-US" sz="1200" dirty="0" smtClean="0"/>
              <a:t>nvironment variables).</a:t>
            </a:r>
          </a:p>
          <a:p>
            <a:pPr marL="0" indent="0" algn="l" rtl="0">
              <a:buNone/>
            </a:pPr>
            <a:endParaRPr lang="en-US" sz="1200" dirty="0" smtClean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2838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7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Pytest</a:t>
            </a:r>
            <a:r>
              <a:rPr lang="en-US" dirty="0" smtClean="0"/>
              <a:t> Package installation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Open new </a:t>
            </a:r>
            <a:r>
              <a:rPr lang="en-US" dirty="0" err="1" smtClean="0"/>
              <a:t>cmd</a:t>
            </a:r>
            <a:endParaRPr lang="en-US" dirty="0" smtClean="0"/>
          </a:p>
          <a:p>
            <a:pPr algn="l" rtl="0"/>
            <a:r>
              <a:rPr lang="en-US" dirty="0" smtClean="0"/>
              <a:t>In </a:t>
            </a:r>
            <a:r>
              <a:rPr lang="en-US" dirty="0" err="1" smtClean="0"/>
              <a:t>cmd</a:t>
            </a:r>
            <a:r>
              <a:rPr lang="en-US" dirty="0" smtClean="0"/>
              <a:t>: pip install </a:t>
            </a:r>
            <a:r>
              <a:rPr lang="en-US" dirty="0" err="1" smtClean="0"/>
              <a:t>pytest</a:t>
            </a:r>
            <a:endParaRPr lang="en-US" dirty="0" smtClean="0"/>
          </a:p>
          <a:p>
            <a:pPr algn="l" rtl="0"/>
            <a:r>
              <a:rPr lang="en-US" dirty="0" smtClean="0"/>
              <a:t>In </a:t>
            </a:r>
            <a:r>
              <a:rPr lang="en-US" dirty="0" err="1" smtClean="0"/>
              <a:t>cmd</a:t>
            </a:r>
            <a:r>
              <a:rPr lang="en-US" dirty="0" smtClean="0"/>
              <a:t>: pip install </a:t>
            </a:r>
            <a:r>
              <a:rPr lang="en-US" dirty="0" err="1" smtClean="0"/>
              <a:t>pytest</a:t>
            </a:r>
            <a:r>
              <a:rPr lang="en-US" dirty="0" smtClean="0"/>
              <a:t>-html</a:t>
            </a:r>
          </a:p>
          <a:p>
            <a:pPr algn="l" rtl="0"/>
            <a:r>
              <a:rPr lang="en-US" dirty="0" smtClean="0"/>
              <a:t>Under c:\python27\scripts check the scripts added            This is mean you will be able to run from anywhere (c:\python27\scripts is in the “Path”)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05064"/>
            <a:ext cx="1123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 err="1" smtClean="0"/>
              <a:t>Comfiguration</a:t>
            </a:r>
            <a:endParaRPr lang="he-I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4566972" cy="21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1486525"/>
            <a:ext cx="28803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Run Configuration for project</a:t>
            </a:r>
            <a:endParaRPr lang="he-I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5346102" cy="29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56176" y="3861048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File -&gt; Settings</a:t>
            </a:r>
            <a:endParaRPr lang="he-I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63" y="2132856"/>
            <a:ext cx="2105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UUT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s-ES" b="1" dirty="0" err="1">
                <a:solidFill>
                  <a:srgbClr val="000080"/>
                </a:solidFill>
              </a:rPr>
              <a:t>def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Add</a:t>
            </a:r>
            <a:r>
              <a:rPr lang="es-ES" dirty="0"/>
              <a:t>(x, y):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x + y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1" dirty="0" err="1">
                <a:solidFill>
                  <a:srgbClr val="000080"/>
                </a:solidFill>
              </a:rPr>
              <a:t>def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Sub(x, y):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x - y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23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Test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Calculator </a:t>
            </a:r>
            <a:r>
              <a:rPr lang="en-US" b="1" dirty="0">
                <a:solidFill>
                  <a:srgbClr val="000080"/>
                </a:solidFill>
              </a:rPr>
              <a:t>as </a:t>
            </a:r>
            <a:r>
              <a:rPr lang="en-US" dirty="0" err="1"/>
              <a:t>calc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test_Add_Positive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assert </a:t>
            </a:r>
            <a:r>
              <a:rPr lang="en-US" dirty="0">
                <a:solidFill>
                  <a:srgbClr val="0000FF"/>
                </a:solidFill>
              </a:rPr>
              <a:t>8 </a:t>
            </a:r>
            <a:r>
              <a:rPr lang="en-US" dirty="0"/>
              <a:t>== </a:t>
            </a:r>
            <a:r>
              <a:rPr lang="en-US" dirty="0" err="1"/>
              <a:t>calc.Add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test_Add_Positive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assert </a:t>
            </a:r>
            <a:r>
              <a:rPr lang="en-US" dirty="0">
                <a:solidFill>
                  <a:srgbClr val="0000FF"/>
                </a:solidFill>
              </a:rPr>
              <a:t>9 </a:t>
            </a:r>
            <a:r>
              <a:rPr lang="en-US" dirty="0"/>
              <a:t>== </a:t>
            </a:r>
            <a:r>
              <a:rPr lang="en-US" dirty="0" err="1"/>
              <a:t>calc.Add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)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80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 from </a:t>
            </a:r>
            <a:r>
              <a:rPr lang="en-US" dirty="0" err="1" smtClean="0"/>
              <a:t>pycharm</a:t>
            </a:r>
            <a:endParaRPr lang="he-I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6756"/>
            <a:ext cx="8229600" cy="24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1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 from </a:t>
            </a:r>
            <a:r>
              <a:rPr lang="en-US" dirty="0" err="1" smtClean="0"/>
              <a:t>commandline</a:t>
            </a:r>
            <a:endParaRPr lang="he-I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1953"/>
            <a:ext cx="8229600" cy="312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3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187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Automation</vt:lpstr>
      <vt:lpstr>Python</vt:lpstr>
      <vt:lpstr>Python – Installation </vt:lpstr>
      <vt:lpstr>Pytest Package installation</vt:lpstr>
      <vt:lpstr>PyCharm Comfiguration</vt:lpstr>
      <vt:lpstr>Python UUT Example</vt:lpstr>
      <vt:lpstr>Python Test</vt:lpstr>
      <vt:lpstr>Run test from pycharm</vt:lpstr>
      <vt:lpstr>Run test from commandline</vt:lpstr>
      <vt:lpstr>Get the results as html</vt:lpstr>
      <vt:lpstr>Pytest run from Jenkins</vt:lpstr>
      <vt:lpstr>Test Result Analyzer</vt:lpstr>
    </vt:vector>
  </TitlesOfParts>
  <Company>Sigma Designs - Israel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Windows User</dc:creator>
  <cp:lastModifiedBy>Windows User</cp:lastModifiedBy>
  <cp:revision>38</cp:revision>
  <dcterms:created xsi:type="dcterms:W3CDTF">2018-12-08T11:51:27Z</dcterms:created>
  <dcterms:modified xsi:type="dcterms:W3CDTF">2018-12-08T17:33:34Z</dcterms:modified>
</cp:coreProperties>
</file>