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4" d="100"/>
          <a:sy n="114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A116F67-E369-4D11-BD64-2919873089E6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E8CFD7-93F1-407F-824F-FE0F8A352D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32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56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27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5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14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8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76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6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5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37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163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377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61B-2916-400E-B035-2B42E6DE7E53}" type="datetimeFigureOut">
              <a:rPr lang="he-IL" smtClean="0"/>
              <a:t>ל'/כסלו/תשע"ט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AC3A2-CA5A-4686-B36F-B2126BBA83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44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unit/nunit-console/releas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</a:p>
          <a:p>
            <a:r>
              <a:rPr lang="en-US" dirty="0" smtClean="0"/>
              <a:t>PYTEST</a:t>
            </a:r>
          </a:p>
          <a:p>
            <a:r>
              <a:rPr lang="en-US" dirty="0" smtClean="0"/>
              <a:t>JENKINS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07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 Analyzer</a:t>
            </a:r>
            <a:endParaRPr lang="he-I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84454"/>
            <a:ext cx="8229600" cy="395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14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NUNIT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 smtClean="0"/>
              <a:t>Tools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r>
              <a:rPr lang="en-US" dirty="0" smtClean="0"/>
              <a:t>Visual Studio</a:t>
            </a:r>
          </a:p>
          <a:p>
            <a:pPr marL="0" indent="0" algn="l">
              <a:buNone/>
            </a:pPr>
            <a:r>
              <a:rPr lang="en-US" dirty="0" err="1" smtClean="0"/>
              <a:t>Nunit</a:t>
            </a:r>
            <a:r>
              <a:rPr lang="en-US" dirty="0" smtClean="0"/>
              <a:t> Plugin</a:t>
            </a:r>
          </a:p>
          <a:p>
            <a:pPr marL="0" indent="0" algn="l">
              <a:buNone/>
            </a:pPr>
            <a:r>
              <a:rPr lang="en-US" dirty="0" smtClean="0"/>
              <a:t>Nunit3-Console</a:t>
            </a:r>
          </a:p>
          <a:p>
            <a:pPr marL="0" indent="0" algn="l">
              <a:buNone/>
            </a:pPr>
            <a:r>
              <a:rPr lang="en-US" dirty="0" smtClean="0"/>
              <a:t>Nunit3 Adapter</a:t>
            </a:r>
            <a:endParaRPr lang="he-IL" dirty="0" smtClean="0"/>
          </a:p>
          <a:p>
            <a:pPr marL="0" indent="0" algn="l">
              <a:buNone/>
            </a:pPr>
            <a:r>
              <a:rPr lang="en-US" dirty="0" err="1" smtClean="0"/>
              <a:t>Nunit</a:t>
            </a:r>
            <a:r>
              <a:rPr lang="en-US" dirty="0" smtClean="0"/>
              <a:t> plugin (Jenkins)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05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– Plugin Installation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/>
              <a:t> </a:t>
            </a:r>
            <a:r>
              <a:rPr lang="en-US" dirty="0" smtClean="0"/>
              <a:t>Install package in VS </a:t>
            </a:r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NuGet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/>
              <a:t> </a:t>
            </a:r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73166"/>
            <a:ext cx="753268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7" y="6093296"/>
            <a:ext cx="63055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8737" y="5085184"/>
            <a:ext cx="2795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Or from Package Manager :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176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Nunit3 Adapter  Plugin - installation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From Tools-&gt;Extensions and Updates</a:t>
            </a:r>
          </a:p>
          <a:p>
            <a:pPr lvl="1" algn="l" rtl="0"/>
            <a:r>
              <a:rPr lang="en-US" dirty="0" smtClean="0"/>
              <a:t>Download </a:t>
            </a:r>
            <a:r>
              <a:rPr lang="en-US" dirty="0" err="1" smtClean="0"/>
              <a:t>Nunit</a:t>
            </a:r>
            <a:r>
              <a:rPr lang="en-US" dirty="0" smtClean="0"/>
              <a:t> 3 Test Adapter</a:t>
            </a:r>
          </a:p>
          <a:p>
            <a:pPr lvl="1" algn="l" rtl="0"/>
            <a:r>
              <a:rPr lang="en-US" dirty="0" smtClean="0"/>
              <a:t>Restart VS so the application will be installed</a:t>
            </a:r>
          </a:p>
          <a:p>
            <a:pPr lvl="1" algn="l" rtl="0"/>
            <a:r>
              <a:rPr lang="en-US" dirty="0" smtClean="0"/>
              <a:t>When closing VS you will receive the </a:t>
            </a:r>
            <a:r>
              <a:rPr lang="en-US" dirty="0" err="1" smtClean="0"/>
              <a:t>follwing</a:t>
            </a:r>
            <a:r>
              <a:rPr lang="en-US" dirty="0" smtClean="0"/>
              <a:t> message: click install </a:t>
            </a:r>
          </a:p>
          <a:p>
            <a:pPr lvl="1" algn="l" rtl="0"/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93096"/>
            <a:ext cx="2567799" cy="196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9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 smtClean="0"/>
              <a:t>(</a:t>
            </a:r>
            <a:r>
              <a:rPr lang="en-US" dirty="0" err="1" smtClean="0"/>
              <a:t>Nunit</a:t>
            </a:r>
            <a:r>
              <a:rPr lang="en-US" dirty="0" smtClean="0"/>
              <a:t> UUT Example (Unit </a:t>
            </a:r>
            <a:r>
              <a:rPr lang="en-US" dirty="0" err="1" smtClean="0"/>
              <a:t>UnderTest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endParaRPr lang="he-IL" sz="1200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testCalc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  <a:endParaRPr lang="he-IL" sz="1200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Calc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he-IL" sz="1200" dirty="0" smtClean="0">
                <a:solidFill>
                  <a:srgbClr val="000000"/>
                </a:solidFill>
                <a:latin typeface="Consolas"/>
              </a:rPr>
              <a:t>           }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Add(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y)</a:t>
            </a:r>
          </a:p>
          <a:p>
            <a:pPr marL="0" indent="0" algn="l" rtl="0">
              <a:buNone/>
            </a:pPr>
            <a:r>
              <a:rPr lang="he-IL" sz="12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x + y;</a:t>
            </a:r>
          </a:p>
          <a:p>
            <a:pPr marL="0" indent="0" algn="l" rtl="0">
              <a:buNone/>
            </a:pPr>
            <a:r>
              <a:rPr lang="he-IL" sz="12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 algn="l" rtl="0">
              <a:buNone/>
            </a:pPr>
            <a:endParaRPr lang="he-IL" sz="1200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200" dirty="0" err="1" smtClean="0">
                <a:solidFill>
                  <a:srgbClr val="000000"/>
                </a:solidFill>
                <a:latin typeface="Consolas"/>
              </a:rPr>
              <a:t>Sub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fr-FR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200" dirty="0" smtClean="0">
                <a:solidFill>
                  <a:srgbClr val="000000"/>
                </a:solidFill>
                <a:latin typeface="Consolas"/>
              </a:rPr>
              <a:t> y)</a:t>
            </a:r>
          </a:p>
          <a:p>
            <a:pPr marL="0" indent="0" algn="l" rtl="0">
              <a:buNone/>
            </a:pPr>
            <a:r>
              <a:rPr lang="he-IL" sz="12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 algn="l" rtl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x - y;</a:t>
            </a:r>
          </a:p>
          <a:p>
            <a:pPr marL="0" indent="0" algn="l" rtl="0">
              <a:buNone/>
            </a:pPr>
            <a:r>
              <a:rPr lang="he-IL" sz="1200" dirty="0" smtClean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 algn="l" rtl="0">
              <a:buNone/>
            </a:pPr>
            <a:r>
              <a:rPr lang="he-IL" sz="1200" dirty="0" smtClean="0">
                <a:solidFill>
                  <a:srgbClr val="000000"/>
                </a:solidFill>
                <a:latin typeface="Consolas"/>
              </a:rPr>
              <a:t>   {</a:t>
            </a:r>
          </a:p>
          <a:p>
            <a:pPr marL="0" indent="0" algn="l" rtl="0">
              <a:buNone/>
            </a:pPr>
            <a:r>
              <a:rPr lang="he-IL" sz="1200" dirty="0" smtClean="0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11760" y="3068960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9832" y="2710661"/>
            <a:ext cx="79208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Class Name</a:t>
            </a:r>
            <a:endParaRPr lang="he-IL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11760" y="3865240"/>
            <a:ext cx="1440160" cy="355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4005064"/>
            <a:ext cx="14401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Function Name</a:t>
            </a:r>
            <a:endParaRPr lang="he-IL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31640" y="2132856"/>
            <a:ext cx="3024336" cy="1106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9474" y="1773802"/>
            <a:ext cx="3600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Public class – can be referenced from other Functions/Classes</a:t>
            </a:r>
            <a:endParaRPr lang="he-IL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483789" y="3356992"/>
            <a:ext cx="1304235" cy="343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60883" y="2881066"/>
            <a:ext cx="29194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Arguments x, y To Function Add</a:t>
            </a:r>
            <a:endParaRPr lang="he-IL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3865240"/>
            <a:ext cx="1736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6056" y="3601350"/>
            <a:ext cx="23042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– argument’s Type </a:t>
            </a:r>
            <a:endParaRPr lang="he-IL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907704" y="3865240"/>
            <a:ext cx="2664296" cy="129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44008" y="4972526"/>
            <a:ext cx="230425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– Function must return Argument from type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297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Test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NUnit.Framework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 algn="l" rtl="0">
              <a:buNone/>
            </a:pPr>
            <a:endParaRPr lang="he-IL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testCalc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TestFixture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Test_Calc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   } </a:t>
            </a: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       </a:t>
            </a:r>
          </a:p>
          <a:p>
            <a:pPr marL="0" indent="0" algn="l" rtl="0">
              <a:buNone/>
            </a:pPr>
            <a:endParaRPr lang="he-IL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TestCase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Test_Add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}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endParaRPr lang="he-IL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Assert.AreEqual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(7,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(3, 4));</a:t>
            </a: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pPr marL="0" indent="0" algn="l" rtl="0">
              <a:buNone/>
            </a:pPr>
            <a:endParaRPr lang="he-IL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TestCase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Test_Add_Negetive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Assert.AreEqual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(8,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(3, 4));</a:t>
            </a: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pPr marL="0" indent="0" algn="l" rtl="0">
              <a:buNone/>
            </a:pPr>
            <a:endParaRPr lang="he-IL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TestCase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Test_Sub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Assert.AreEqual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(-5,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calc.Add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(3, 4));</a:t>
            </a:r>
          </a:p>
          <a:p>
            <a:pPr marL="0" indent="0" algn="l" rtl="0">
              <a:buNone/>
            </a:pPr>
            <a:r>
              <a:rPr lang="he-IL" dirty="0" smtClean="0">
                <a:solidFill>
                  <a:srgbClr val="000000"/>
                </a:solidFill>
                <a:latin typeface="Consolas"/>
              </a:rPr>
              <a:t>       {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he-IL" dirty="0" smtClean="0">
              <a:solidFill>
                <a:srgbClr val="000000"/>
              </a:solidFill>
              <a:latin typeface="Consolas"/>
            </a:endParaRPr>
          </a:p>
          <a:p>
            <a:pPr marL="0" indent="0" algn="l" rtl="0">
              <a:buNone/>
            </a:pPr>
            <a:endParaRPr lang="he-IL" dirty="0" smtClean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76234" y="2189451"/>
            <a:ext cx="4507934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8104" y="1866286"/>
            <a:ext cx="324036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Namespace identical to the UUT’s namespace</a:t>
            </a:r>
            <a:endParaRPr lang="he-IL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35696" y="2063002"/>
            <a:ext cx="201482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1801" y="1556792"/>
            <a:ext cx="201622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Import package </a:t>
            </a:r>
            <a:r>
              <a:rPr lang="en-US" sz="1000" dirty="0" err="1" smtClean="0"/>
              <a:t>Nunit.Framework</a:t>
            </a:r>
            <a:r>
              <a:rPr lang="en-US" sz="1000" dirty="0" smtClean="0"/>
              <a:t> to be part of this script</a:t>
            </a:r>
            <a:endParaRPr lang="he-IL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76234" y="2636912"/>
            <a:ext cx="23476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9952" y="2512617"/>
            <a:ext cx="244827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Reserved. with class, meaning the tests in this class belong to this Tests group </a:t>
            </a:r>
            <a:endParaRPr lang="he-IL" sz="11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69259" y="3235117"/>
            <a:ext cx="234769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2977" y="3091682"/>
            <a:ext cx="244827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Reserved. with Function, meaning the Test Case</a:t>
            </a:r>
            <a:endParaRPr lang="he-IL" sz="11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67744" y="3531533"/>
            <a:ext cx="2664296" cy="257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24" y="3717032"/>
            <a:ext cx="20162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Test name, starts with “Test” (Good practice)</a:t>
            </a:r>
            <a:endParaRPr lang="he-IL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5362" y="3603541"/>
            <a:ext cx="3941751" cy="977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80112" y="4509120"/>
            <a:ext cx="244827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Function returns no arguments</a:t>
            </a:r>
            <a:endParaRPr lang="he-IL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74465" y="4725144"/>
            <a:ext cx="3221671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84440" y="5173188"/>
            <a:ext cx="244827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Create instance of UUT Class</a:t>
            </a:r>
            <a:endParaRPr lang="he-IL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75656" y="5013176"/>
            <a:ext cx="432048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84440" y="5605453"/>
            <a:ext cx="244827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 smtClean="0"/>
              <a:t>A Test, That check whether </a:t>
            </a:r>
            <a:r>
              <a:rPr lang="en-US" sz="1100" dirty="0" err="1" smtClean="0"/>
              <a:t>Calc.Add</a:t>
            </a:r>
            <a:r>
              <a:rPr lang="en-US" sz="1100" dirty="0" smtClean="0"/>
              <a:t> Function return “8”  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81547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Adapter in VS</a:t>
            </a:r>
            <a:endParaRPr lang="he-I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4809524" cy="24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4400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6237312"/>
            <a:ext cx="54726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Run From VS, using Nunit3 Adapter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08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from nuint3-console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Download nunit3-console </a:t>
            </a:r>
            <a:r>
              <a:rPr lang="en-US" dirty="0" err="1" smtClean="0"/>
              <a:t>msi</a:t>
            </a:r>
            <a:r>
              <a:rPr lang="en-US" dirty="0" smtClean="0"/>
              <a:t> from: </a:t>
            </a:r>
            <a:r>
              <a:rPr lang="en-US" sz="1100" dirty="0" smtClean="0">
                <a:hlinkClick r:id="rId2"/>
              </a:rPr>
              <a:t>https://github.com/nunit/nunit-console/releases</a:t>
            </a:r>
            <a:endParaRPr lang="en-US" sz="1100" dirty="0" smtClean="0"/>
          </a:p>
          <a:p>
            <a:pPr algn="l" rtl="0"/>
            <a:r>
              <a:rPr lang="en-US" dirty="0" smtClean="0"/>
              <a:t>Run </a:t>
            </a:r>
            <a:r>
              <a:rPr lang="en-US" sz="900" dirty="0" smtClean="0"/>
              <a:t>C:\Program Files (x86)\NUnit.org\</a:t>
            </a:r>
            <a:r>
              <a:rPr lang="en-US" sz="900" dirty="0" err="1" smtClean="0"/>
              <a:t>nunit</a:t>
            </a:r>
            <a:r>
              <a:rPr lang="en-US" sz="900" dirty="0" smtClean="0"/>
              <a:t>-console&gt;nunit3-console.exe C:\Users\Elad\source\repos\testCalc\testCalc\bin\Debug\testCalc.dll --</a:t>
            </a:r>
            <a:r>
              <a:rPr lang="en-US" sz="900" dirty="0" err="1" smtClean="0"/>
              <a:t>noresult</a:t>
            </a:r>
            <a:endParaRPr lang="en-US" sz="900" dirty="0"/>
          </a:p>
          <a:p>
            <a:pPr algn="l" rtl="0"/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5489985" cy="39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6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– Run From Jenkins</a:t>
            </a:r>
            <a:endParaRPr lang="he-I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29600" cy="180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3284984"/>
            <a:ext cx="76328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Install Jenkins Plugins: Test </a:t>
            </a:r>
            <a:r>
              <a:rPr lang="en-US" dirty="0" err="1" smtClean="0"/>
              <a:t>Reults</a:t>
            </a:r>
            <a:r>
              <a:rPr lang="en-US" dirty="0" smtClean="0"/>
              <a:t> Analyzer, and </a:t>
            </a:r>
            <a:r>
              <a:rPr lang="en-US" dirty="0" err="1" smtClean="0"/>
              <a:t>Nunit</a:t>
            </a:r>
            <a:r>
              <a:rPr lang="en-US" dirty="0" smtClean="0"/>
              <a:t>  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88" y="3645024"/>
            <a:ext cx="7956375" cy="157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48685"/>
            <a:ext cx="995933" cy="133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788" y="5373216"/>
            <a:ext cx="44822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Test Result Analyzer, will be added to the menu, the reports are being record and added every build run.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820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445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Automation</vt:lpstr>
      <vt:lpstr>NUNIT</vt:lpstr>
      <vt:lpstr>Nunit – Plugin Installation </vt:lpstr>
      <vt:lpstr>Nunit3 Adapter  Plugin - installation</vt:lpstr>
      <vt:lpstr>(Nunit UUT Example (Unit UnderTest</vt:lpstr>
      <vt:lpstr>Nunit Test </vt:lpstr>
      <vt:lpstr>Nunit Adapter in VS</vt:lpstr>
      <vt:lpstr>Run from nuint3-console</vt:lpstr>
      <vt:lpstr>Nunit – Run From Jenkins</vt:lpstr>
      <vt:lpstr>Test Result Analyzer</vt:lpstr>
    </vt:vector>
  </TitlesOfParts>
  <Company>Sigma Designs - Israel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</dc:title>
  <dc:creator>Windows User</dc:creator>
  <cp:lastModifiedBy>Windows User</cp:lastModifiedBy>
  <cp:revision>24</cp:revision>
  <dcterms:created xsi:type="dcterms:W3CDTF">2018-12-08T11:51:27Z</dcterms:created>
  <dcterms:modified xsi:type="dcterms:W3CDTF">2018-12-08T16:28:03Z</dcterms:modified>
</cp:coreProperties>
</file>