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75" r:id="rId3"/>
    <p:sldId id="261" r:id="rId4"/>
    <p:sldId id="273" r:id="rId5"/>
    <p:sldId id="263" r:id="rId6"/>
    <p:sldId id="269" r:id="rId7"/>
    <p:sldId id="265" r:id="rId8"/>
  </p:sldIdLst>
  <p:sldSz cx="9144000" cy="5143500" type="screen16x9"/>
  <p:notesSz cx="6858000" cy="9144000"/>
  <p:embeddedFontLst>
    <p:embeddedFont>
      <p:font typeface="Audiowide" panose="02000503000000020004" pitchFamily="2" charset="0"/>
      <p:regular r:id="rId10"/>
    </p:embeddedFont>
    <p:embeddedFont>
      <p:font typeface="Karla" pitchFamily="2" charset="0"/>
      <p:regular r:id="rId11"/>
      <p:bold r:id="rId12"/>
      <p:italic r:id="rId13"/>
      <p:boldItalic r:id="rId14"/>
    </p:embeddedFont>
    <p:embeddedFont>
      <p:font typeface="KoHo" pitchFamily="2" charset="-34"/>
      <p:regular r:id="rId15"/>
      <p:bold r:id="rId16"/>
      <p:italic r:id="rId17"/>
      <p:boldItalic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385"/>
    <a:srgbClr val="2A7F2A"/>
    <a:srgbClr val="CAD8CC"/>
    <a:srgbClr val="45844E"/>
    <a:srgbClr val="70A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42B9F5-46FC-4592-B2A6-DA324B84A777}">
  <a:tblStyle styleId="{E042B9F5-46FC-4592-B2A6-DA324B84A7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2"/>
    <p:restoredTop sz="46533"/>
  </p:normalViewPr>
  <p:slideViewPr>
    <p:cSldViewPr snapToGrid="0">
      <p:cViewPr varScale="1">
        <p:scale>
          <a:sx n="64" d="100"/>
          <a:sy n="64" d="100"/>
        </p:scale>
        <p:origin x="2704" y="248"/>
      </p:cViewPr>
      <p:guideLst>
        <p:guide orient="horz" pos="1620"/>
        <p:guide pos="2880"/>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rtl="0">
              <a:lnSpc>
                <a:spcPct val="115000"/>
              </a:lnSpc>
              <a:spcAft>
                <a:spcPts val="800"/>
              </a:spcAft>
              <a:buNone/>
            </a:pPr>
            <a:endParaRPr lang="en-US" sz="1800" b="0" u="none" kern="100" dirty="0">
              <a:effectLst/>
              <a:latin typeface="Aptos" panose="020B0004020202020204" pitchFamily="34" charset="0"/>
              <a:ea typeface="Aptos" panose="020B00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rtl="0">
              <a:lnSpc>
                <a:spcPct val="150000"/>
              </a:lnSpc>
              <a:spcAft>
                <a:spcPts val="800"/>
              </a:spcAft>
              <a:buNone/>
            </a:pPr>
            <a:r>
              <a:rPr lang="en-US" sz="1400" b="1" u="sng" dirty="0">
                <a:solidFill>
                  <a:schemeClr val="tx1"/>
                </a:solidFill>
                <a:effectLst/>
                <a:latin typeface="Calibri" panose="020F0502020204030204" pitchFamily="34" charset="0"/>
                <a:ea typeface="Aptos" panose="020B0004020202020204" pitchFamily="34" charset="0"/>
              </a:rPr>
              <a:t>Zev </a:t>
            </a:r>
            <a:r>
              <a:rPr lang="en-US" sz="1400" b="1" u="sng" dirty="0" err="1">
                <a:solidFill>
                  <a:schemeClr val="tx1"/>
                </a:solidFill>
                <a:effectLst/>
                <a:latin typeface="Calibri" panose="020F0502020204030204" pitchFamily="34" charset="0"/>
                <a:ea typeface="Aptos" panose="020B0004020202020204" pitchFamily="34" charset="0"/>
              </a:rPr>
              <a:t>Barkan</a:t>
            </a:r>
            <a:r>
              <a:rPr lang="en-US" sz="1400" b="1" u="sng" dirty="0">
                <a:solidFill>
                  <a:schemeClr val="tx1"/>
                </a:solidFill>
                <a:effectLst/>
                <a:latin typeface="Calibri" panose="020F0502020204030204" pitchFamily="34" charset="0"/>
                <a:ea typeface="Aptos" panose="020B0004020202020204" pitchFamily="34" charset="0"/>
              </a:rPr>
              <a:t> – VPO:</a:t>
            </a: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Worked at the company for about two years and three months.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Before becoming VPO, Mr. </a:t>
            </a:r>
            <a:r>
              <a:rPr lang="en-US" sz="1400" kern="100" dirty="0" err="1">
                <a:solidFill>
                  <a:schemeClr val="tx1"/>
                </a:solidFill>
                <a:effectLst/>
                <a:latin typeface="Calibri" panose="020F0502020204030204" pitchFamily="34" charset="0"/>
                <a:ea typeface="Aptos" panose="020B0004020202020204" pitchFamily="34" charset="0"/>
                <a:cs typeface="Segoe UI" panose="020B0502040204020203" pitchFamily="34" charset="0"/>
              </a:rPr>
              <a:t>Barkan</a:t>
            </a: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 spent over 40 years in the Prime Minister's Office and the Israeli intelligence community.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He brings managerial experience, leads technological and operational divisions including areas such as cyber IT, and was responsible for the division for international cooperation.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He has a bachelor's degree in political science and management from the Open University and a master's degree in political science from Bar </a:t>
            </a:r>
            <a:r>
              <a:rPr lang="en-US" sz="1400" kern="100" dirty="0" err="1">
                <a:solidFill>
                  <a:schemeClr val="tx1"/>
                </a:solidFill>
                <a:effectLst/>
                <a:latin typeface="Calibri" panose="020F0502020204030204" pitchFamily="34" charset="0"/>
                <a:ea typeface="Aptos" panose="020B0004020202020204" pitchFamily="34" charset="0"/>
                <a:cs typeface="Segoe UI" panose="020B0502040204020203" pitchFamily="34" charset="0"/>
              </a:rPr>
              <a:t>Ilan</a:t>
            </a: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 University. </a:t>
            </a:r>
          </a:p>
          <a:p>
            <a:pPr marL="158750" indent="0" algn="l" rtl="0">
              <a:lnSpc>
                <a:spcPct val="150000"/>
              </a:lnSpc>
              <a:spcAft>
                <a:spcPts val="800"/>
              </a:spcAft>
              <a:buNone/>
            </a:pPr>
            <a:endPar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158750" indent="0" algn="l" rtl="0">
              <a:lnSpc>
                <a:spcPct val="150000"/>
              </a:lnSpc>
              <a:spcAft>
                <a:spcPts val="800"/>
              </a:spcAft>
              <a:buNone/>
            </a:pPr>
            <a:r>
              <a:rPr lang="en-US" sz="1400" b="1" u="sng" dirty="0">
                <a:solidFill>
                  <a:schemeClr val="tx1"/>
                </a:solidFill>
                <a:effectLst/>
                <a:latin typeface="Calibri" panose="020F0502020204030204" pitchFamily="34" charset="0"/>
                <a:ea typeface="Aptos" panose="020B0004020202020204" pitchFamily="34" charset="0"/>
              </a:rPr>
              <a:t>Judith </a:t>
            </a:r>
            <a:r>
              <a:rPr lang="en-US" sz="1400" b="1" u="sng" dirty="0" err="1">
                <a:solidFill>
                  <a:schemeClr val="tx1"/>
                </a:solidFill>
                <a:effectLst/>
                <a:latin typeface="Calibri" panose="020F0502020204030204" pitchFamily="34" charset="0"/>
                <a:ea typeface="Aptos" panose="020B0004020202020204" pitchFamily="34" charset="0"/>
              </a:rPr>
              <a:t>Rudstein</a:t>
            </a:r>
            <a:r>
              <a:rPr lang="en-US" sz="1400" b="1" u="sng" dirty="0">
                <a:solidFill>
                  <a:schemeClr val="tx1"/>
                </a:solidFill>
                <a:effectLst/>
                <a:latin typeface="Calibri" panose="020F0502020204030204" pitchFamily="34" charset="0"/>
                <a:ea typeface="Aptos" panose="020B0004020202020204" pitchFamily="34" charset="0"/>
              </a:rPr>
              <a:t> – Director, Go-to-Market:</a:t>
            </a: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Judith currently serves as Go to Market manager at XM Cyber since September 2022.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Before her current position, she worked at the National Cyber Directorate in Israel within the engagement and operational divisions.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In the past, she received her first degree in international relations and affairs as well as Islam and Middle Eastern studies from the Hebrew University in Jerusalem between 1996 and 1999.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She has a master's degree in political science and government at the Open University from 2008 to 2010. In 2017, she studied positive psychology at Reichman University and at Tel Aviv University - Lahav Executive Education for the program in negotiations. </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457200" indent="-298450" algn="l" rtl="0">
              <a:lnSpc>
                <a:spcPct val="150000"/>
              </a:lnSpc>
              <a:spcAft>
                <a:spcPts val="800"/>
              </a:spcAft>
            </a:pPr>
            <a:r>
              <a:rPr lang="en-US" sz="1400" dirty="0">
                <a:solidFill>
                  <a:schemeClr val="tx1"/>
                </a:solidFill>
                <a:effectLst/>
                <a:latin typeface="Calibri" panose="020F0502020204030204" pitchFamily="34" charset="0"/>
                <a:ea typeface="Aptos" panose="020B0004020202020204" pitchFamily="34" charset="0"/>
              </a:rPr>
              <a:t>During 2016 and 2017, she also studied at the Wingate Institute to become a certified yoga instructor.</a:t>
            </a:r>
            <a:r>
              <a:rPr lang="en-US" sz="1400" dirty="0">
                <a:solidFill>
                  <a:schemeClr val="tx1"/>
                </a:solidFill>
                <a:effectLst/>
              </a:rPr>
              <a:t> </a:t>
            </a:r>
            <a:endParaRPr lang="en-US" sz="1400" b="0" u="none" dirty="0">
              <a:solidFill>
                <a:schemeClr val="tx1"/>
              </a:solidFill>
              <a:effectLst/>
              <a:latin typeface="Calibri" panose="020F0502020204030204" pitchFamily="34" charset="0"/>
              <a:ea typeface="Aptos" panose="020B00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u="sng" dirty="0">
                <a:solidFill>
                  <a:schemeClr val="tx1"/>
                </a:solidFill>
              </a:rPr>
              <a:t>Founding &amp; Background:</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Founded in 2016, by Noam </a:t>
            </a:r>
            <a:r>
              <a:rPr lang="en-US" sz="1400" kern="100" dirty="0" err="1">
                <a:solidFill>
                  <a:schemeClr val="tx1"/>
                </a:solidFill>
                <a:effectLst/>
                <a:latin typeface="Calibri" panose="020F0502020204030204" pitchFamily="34" charset="0"/>
                <a:ea typeface="Aptos" panose="020B0004020202020204" pitchFamily="34" charset="0"/>
                <a:cs typeface="Segoe UI" panose="020B0502040204020203" pitchFamily="34" charset="0"/>
              </a:rPr>
              <a:t>Erez</a:t>
            </a: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 and Boaz </a:t>
            </a:r>
            <a:r>
              <a:rPr lang="en-US" sz="1400" kern="100" dirty="0" err="1">
                <a:solidFill>
                  <a:schemeClr val="tx1"/>
                </a:solidFill>
                <a:effectLst/>
                <a:latin typeface="Calibri" panose="020F0502020204030204" pitchFamily="34" charset="0"/>
                <a:ea typeface="Aptos" panose="020B0004020202020204" pitchFamily="34" charset="0"/>
                <a:cs typeface="Segoe UI" panose="020B0502040204020203" pitchFamily="34" charset="0"/>
              </a:rPr>
              <a:t>Gorodisky</a:t>
            </a: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Noam and Boaz were previously senior Israeli intelligence officials who transferred their expertise from national security to corporate cybersecurity.</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XM Cyber currently has 332 employees:</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250 of them are here in Israel,</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33 of them are in Germany,</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rest are scattered around the world in the USA, Japan, Singapore, Australia, India, and throughout Europe.</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Also, there are two new representatives in Brazil who are starting to look at the latest in the South American market.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Zev claims that there is a vector of growth of 100 employees per year.</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400"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u="sng" dirty="0">
                <a:solidFill>
                  <a:schemeClr val="tx1"/>
                </a:solidFill>
              </a:rPr>
              <a:t>Expertise &amp; Strategy: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founders (Noam and Boaz), leveraged their backgrounds to create a company that specializes in proactive cyber protection, anticipating and mitigating potential breaches before they occur.</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company's unique algorithm provides a response to many companies due to cyber attacks that may occur. The algorithm shows the attacker's eyes from all directions and options and thus prevents the attacks that may take place. In this way, the company succeeds through this algorithm in locating the more exposed computers/systems and thereby succeeds in preventing the attack at a point.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We put an endpoint on every computer approved by the company and every server in the cloud.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What we do is we have an algorithm that sees through the eyes of the attacker.</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XM Cyber company finds all the possible attack paths for the computers in the organization by the algorithm as soon as we find a problem, vulnerability, password credentials it can be many of the cyber problems misuse or anything else we mark them and act accordingly. </a:t>
            </a:r>
            <a:endParaRPr lang="en-US" sz="1400" u="none"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sz="1400" b="1" u="sng" kern="100" dirty="0">
              <a:solidFill>
                <a:schemeClr val="tx1"/>
              </a:solidFill>
              <a:effectLst/>
              <a:latin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400" b="1" u="sng" kern="100" dirty="0">
                <a:solidFill>
                  <a:schemeClr val="tx1"/>
                </a:solidFill>
                <a:effectLst/>
                <a:latin typeface="Aptos" panose="020B0004020202020204" pitchFamily="34" charset="0"/>
                <a:cs typeface="Arial" panose="020B0604020202020204" pitchFamily="34" charset="0"/>
              </a:rPr>
              <a:t>Schwarz Group:</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On November 21, in 2021,  Schwarz Group purchased us for 700 million dollars.</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Segoe UI" panose="020B0502040204020203" pitchFamily="34" charset="0"/>
              </a:rPr>
              <a:t>Schwarz Group is the fourth largest consumer in the world.</a:t>
            </a:r>
            <a:endParaRPr lang="en-US" sz="1400" kern="100" dirty="0">
              <a:solidFill>
                <a:schemeClr val="tx1"/>
              </a:solidFill>
              <a:effectLst/>
              <a:latin typeface="Aptos" panose="020B0004020202020204" pitchFamily="34" charset="0"/>
              <a:ea typeface="Aptos" panose="020B0004020202020204"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They are scattered in 38 different countries.</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Owned by giant companies such as Carrefour, Lidl, and a host of other retail companies.</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Schwarz Group is a privately owned company that is not traded on the stock </a:t>
            </a:r>
            <a:r>
              <a:rPr lang="en-US" sz="1400" kern="100" dirty="0" err="1">
                <a:solidFill>
                  <a:schemeClr val="tx1"/>
                </a:solidFill>
                <a:effectLst/>
                <a:latin typeface="Calibri" panose="020F0502020204030204" pitchFamily="34" charset="0"/>
                <a:ea typeface="Aptos" panose="020B0004020202020204" pitchFamily="34" charset="0"/>
                <a:cs typeface="Arial" panose="020B0604020202020204" pitchFamily="34" charset="0"/>
              </a:rPr>
              <a:t>exchang</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u="none" kern="100" dirty="0">
              <a:solidFill>
                <a:schemeClr val="tx1"/>
              </a:solidFill>
              <a:effectLst/>
              <a:latin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u="sng" dirty="0">
                <a:solidFill>
                  <a:schemeClr val="tx1"/>
                </a:solidFill>
              </a:rPr>
              <a:t>The quote</a:t>
            </a:r>
            <a:r>
              <a:rPr lang="he-IL" sz="1400" b="1" u="sng" dirty="0">
                <a:solidFill>
                  <a:schemeClr val="tx1"/>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dirty="0">
                <a:solidFill>
                  <a:schemeClr val="tx1"/>
                </a:solidFill>
              </a:rPr>
              <a:t>The quote</a:t>
            </a:r>
            <a:r>
              <a:rPr lang="he-IL" sz="1400" dirty="0">
                <a:solidFill>
                  <a:schemeClr val="tx1"/>
                </a:solidFill>
              </a:rPr>
              <a:t> </a:t>
            </a:r>
            <a:r>
              <a:rPr lang="en" sz="1400" dirty="0">
                <a:solidFill>
                  <a:schemeClr val="tx1"/>
                </a:solidFill>
              </a:rPr>
              <a:t>generally shows the nature of the company, the company advocates team decision-making and if there is uncertainty, the consultation will be together with all the relevant teams to get the best result.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rtl="0">
              <a:lnSpc>
                <a:spcPct val="150000"/>
              </a:lnSpc>
              <a:spcAft>
                <a:spcPts val="800"/>
              </a:spcAft>
              <a:buNone/>
            </a:pPr>
            <a:r>
              <a:rPr lang="en-US" sz="1400" b="1" u="sng" dirty="0">
                <a:solidFill>
                  <a:schemeClr val="tx1"/>
                </a:solidFill>
                <a:effectLst/>
                <a:latin typeface="Calibri" panose="020F0502020204030204" pitchFamily="34" charset="0"/>
                <a:ea typeface="Aptos" panose="020B0004020202020204" pitchFamily="34" charset="0"/>
              </a:rPr>
              <a:t>flexibility and resilience:</a:t>
            </a: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Put Their secrets in the cloud</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14400" lvl="1"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In terms of risk management, the company performs a nightly backup in the company's cloud.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14400" lvl="1"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first, the question arose among the management about where to store the company's critical data.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14400" lvl="1"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cloud was the most relevant, latest, and best option they could choose both because there is global access at any given time from anywhere in the world and also because a private area may experience damage fire, electricity, missiles, etc., and then there will be nothing left.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14400" lvl="1"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That way once everything is backed up in the cloud, everything is saved and organized in the best possible way</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One of the most important risks in managing these times is how flexible you can be. It starts with being in the cloud, which is flexible. The company works with a cloud; the cloud is always there. Employees take from and give to the cloud, so resilience is flexibility with infrastructure</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r>
              <a:rPr lang="en-US" sz="1400" b="1" u="sng" dirty="0">
                <a:solidFill>
                  <a:schemeClr val="tx1"/>
                </a:solidFill>
                <a:effectLst/>
                <a:latin typeface="Calibri" panose="020F0502020204030204" pitchFamily="34" charset="0"/>
                <a:ea typeface="Aptos" panose="020B0004020202020204" pitchFamily="34" charset="0"/>
              </a:rPr>
              <a:t>Creative ways of coping:</a:t>
            </a: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It is important to build layers of thinking outside the box to allow ourselves to invest in everyday life to be prepared for difficult times and crises</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indent="-298450" algn="l" rtl="0">
              <a:lnSpc>
                <a:spcPct val="150000"/>
              </a:lnSpc>
              <a:spcAft>
                <a:spcPts val="800"/>
              </a:spcAft>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For example (Zev):</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We have one power plant in Israel, and it is down for days. We need to provide the 10 senior managers of the company with the ability to work when we have no electricity in Israel. What do you think we should give the top 10 executives</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solution</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58850" lvl="1" indent="-342900" algn="l" rtl="0">
              <a:lnSpc>
                <a:spcPct val="150000"/>
              </a:lnSpc>
              <a:spcAft>
                <a:spcPts val="800"/>
              </a:spcAft>
              <a:buFont typeface="+mj-lt"/>
              <a:buAutoNum type="arabicPeriod"/>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We bought 10 satellite phones; satellite phones do not work on a national network</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We give everyone a card that says if you need a CEO, CFO, head of customer success, head of sales to talk, we just say "activate</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58850" lvl="1" indent="-342900" algn="l" rtl="0">
              <a:lnSpc>
                <a:spcPct val="150000"/>
              </a:lnSpc>
              <a:spcAft>
                <a:spcPts val="800"/>
              </a:spcAft>
              <a:buFont typeface="+mj-lt"/>
              <a:buAutoNum type="arabicPeriod"/>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 solar panel that allows the sun to recharge the pack.</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958850" lvl="1" indent="-342900" algn="l" rtl="0">
              <a:lnSpc>
                <a:spcPct val="150000"/>
              </a:lnSpc>
              <a:spcAft>
                <a:spcPts val="800"/>
              </a:spcAft>
              <a:buFont typeface="+mj-lt"/>
              <a:buAutoNum type="arabicPeriod"/>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We have built a team in India and a team in the US that, when we call them, they take over from the cloud and they manage the business with most of our European companies.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marR="0" lvl="0" indent="0" algn="l" defTabSz="914400" rtl="0" eaLnBrk="1" fontAlgn="auto" latinLnBrk="0" hangingPunct="1">
              <a:lnSpc>
                <a:spcPct val="150000"/>
              </a:lnSpc>
              <a:spcBef>
                <a:spcPts val="0"/>
              </a:spcBef>
              <a:spcAft>
                <a:spcPts val="800"/>
              </a:spcAft>
              <a:buClr>
                <a:srgbClr val="000000"/>
              </a:buClr>
              <a:buSzPts val="1100"/>
              <a:buFont typeface="Arial"/>
              <a:buNone/>
              <a:tabLst/>
              <a:defRPr/>
            </a:pPr>
            <a:r>
              <a:rPr lang="en" sz="1400" b="1" u="sng" dirty="0">
                <a:solidFill>
                  <a:schemeClr val="tx1"/>
                </a:solidFill>
                <a:latin typeface="Audiowide"/>
                <a:ea typeface="Audiowide"/>
                <a:cs typeface="Audiowide"/>
                <a:sym typeface="Audiowide"/>
              </a:rPr>
              <a:t>Leadership &amp; Understanding:</a:t>
            </a: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Building trust and getting people, to do more than they are used to doing in these difficult times. </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But it is management, leadership, understanding</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It's all a matter of defining the values flexibly, quickly, and correctly</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In the situation we have to deal with in these turbulent times, we communicate even more. I mean, we need the media there more than ever</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There should be a basis of trust based on mutual understanding</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he-IL" sz="1400" kern="100" dirty="0">
                <a:solidFill>
                  <a:schemeClr val="tx1"/>
                </a:solidFill>
                <a:effectLst/>
                <a:latin typeface="Aptos" panose="020B0004020202020204" pitchFamily="34" charset="0"/>
                <a:ea typeface="Aptos" panose="020B0004020202020204" pitchFamily="34" charset="0"/>
                <a:cs typeface="Calibri" panose="020F0502020204030204" pitchFamily="34" charset="0"/>
              </a:rPr>
              <a:t>"</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Knowing both cultures really helps," (Judith said).</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There is nothing like hearing the person, hearing how they breathe, looking into their eyes. "Like from earlier, we saw Judith's child enter. It helps to better understand who the person is and what he is dealing with" (Zev said). All these small details are very important, and it doesn't come on WhatsApp.</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marR="0" lvl="0" indent="0" algn="l" defTabSz="914400" rtl="0" eaLnBrk="1" fontAlgn="auto" latinLnBrk="0" hangingPunct="1">
              <a:lnSpc>
                <a:spcPct val="150000"/>
              </a:lnSpc>
              <a:spcBef>
                <a:spcPts val="0"/>
              </a:spcBef>
              <a:spcAft>
                <a:spcPts val="800"/>
              </a:spcAft>
              <a:buClr>
                <a:srgbClr val="000000"/>
              </a:buClr>
              <a:buSzPts val="1100"/>
              <a:buFont typeface="Arial"/>
              <a:buNone/>
              <a:tabLst/>
              <a:defRPr/>
            </a:pPr>
            <a:r>
              <a:rPr lang="en" sz="1400" b="1" u="sng" dirty="0">
                <a:solidFill>
                  <a:schemeClr val="tx1"/>
                </a:solidFill>
                <a:latin typeface="Audiowide"/>
                <a:ea typeface="Audiowide"/>
                <a:cs typeface="Audiowide"/>
                <a:sym typeface="Audiowide"/>
              </a:rPr>
              <a:t>Multicultural Workforce:</a:t>
            </a: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Cultural diversity enriches the company's ability to innovate and adapt to diverse market needs and security challenges</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When dealing with cross-cultural companies, it is very important to get to know each other and really spend time together. Although it is expensive, I believe it is the main key to success</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457200" marR="0" lvl="0" indent="-298450" algn="l" defTabSz="914400" rtl="0" eaLnBrk="1" fontAlgn="auto" latinLnBrk="0" hangingPunct="1">
              <a:lnSpc>
                <a:spcPct val="150000"/>
              </a:lnSpc>
              <a:spcBef>
                <a:spcPts val="0"/>
              </a:spcBef>
              <a:spcAft>
                <a:spcPts val="80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 think in Zev's world, where he really works with the whole globe, company events are very important, among them the beginning of the annual sales. At this event, the whole company gathers, especially employees in front of customers, and a huge event takes place. That is why it is very important to see each other face to face from all over the world</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(Judith said).</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58750" indent="0" algn="l" rtl="0">
              <a:lnSpc>
                <a:spcPct val="150000"/>
              </a:lnSpc>
              <a:spcAft>
                <a:spcPts val="800"/>
              </a:spcAft>
              <a:buNone/>
            </a:pP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08899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u="sng" dirty="0">
                <a:solidFill>
                  <a:schemeClr val="tx1"/>
                </a:solidFill>
                <a:latin typeface="Audiowide"/>
                <a:ea typeface="Audiowide"/>
                <a:cs typeface="Audiowide"/>
                <a:sym typeface="Audiowide"/>
              </a:rPr>
              <a:t>Sturdiness: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strength is that the company has teams around the world; all of them can compensate in case of need</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 never know when and what will happen where in the world, but anything, including Covid19, an earthquake, or anything else so that we can compensate each other</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(Zev said).</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100"/>
              <a:buFont typeface="Arial"/>
              <a:buNone/>
            </a:pPr>
            <a:endParaRPr lang="en" sz="1400" dirty="0">
              <a:solidFill>
                <a:schemeClr val="tx1"/>
              </a:solidFill>
              <a:latin typeface="Audiowide"/>
              <a:ea typeface="Audiowide"/>
              <a:cs typeface="Audiowide"/>
              <a:sym typeface="Audiowide"/>
            </a:endParaRPr>
          </a:p>
          <a:p>
            <a:pPr marL="0" marR="0" lvl="0" indent="0" algn="l" rtl="0">
              <a:lnSpc>
                <a:spcPct val="100000"/>
              </a:lnSpc>
              <a:spcBef>
                <a:spcPts val="0"/>
              </a:spcBef>
              <a:spcAft>
                <a:spcPts val="0"/>
              </a:spcAft>
              <a:buClr>
                <a:srgbClr val="000000"/>
              </a:buClr>
              <a:buSzPts val="1100"/>
              <a:buFont typeface="Arial"/>
              <a:buNone/>
            </a:pPr>
            <a:r>
              <a:rPr lang="en" sz="1400" b="1" u="sng" dirty="0">
                <a:solidFill>
                  <a:schemeClr val="tx1"/>
                </a:solidFill>
                <a:latin typeface="Audiowide"/>
                <a:ea typeface="Audiowide"/>
                <a:cs typeface="Audiowide"/>
                <a:sym typeface="Audiowide"/>
              </a:rPr>
              <a:t>Sensitivity:</a:t>
            </a:r>
          </a:p>
          <a:p>
            <a:pPr marL="285750" marR="0" lvl="0" indent="-285750" algn="l" rtl="0">
              <a:lnSpc>
                <a:spcPct val="100000"/>
              </a:lnSpc>
              <a:spcBef>
                <a:spcPts val="0"/>
              </a:spcBef>
              <a:spcAft>
                <a:spcPts val="0"/>
              </a:spcAft>
              <a:buClr>
                <a:srgbClr val="000000"/>
              </a:buClr>
              <a:buSzPts val="1100"/>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We don't feel cultural problems, but we have to be very sensitive</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endParaRPr>
          </a:p>
          <a:p>
            <a:pPr marL="285750" marR="0" lvl="0" indent="-285750" algn="l" rtl="0">
              <a:lnSpc>
                <a:spcPct val="100000"/>
              </a:lnSpc>
              <a:spcBef>
                <a:spcPts val="0"/>
              </a:spcBef>
              <a:spcAft>
                <a:spcPts val="0"/>
              </a:spcAft>
              <a:buClr>
                <a:srgbClr val="000000"/>
              </a:buClr>
              <a:buSzPts val="1100"/>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The HR team </a:t>
            </a:r>
            <a:r>
              <a:rPr lang="en-US" sz="1400" b="1"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must</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know when are the holidays of each religion, what is important to respect, what religious needs, and even which of the employees is a vegetarian... They need to concentrate all of this and be sensitive enough to nutrition, religion, holidays, and other needs</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85750" marR="0" lvl="0" indent="-285750" algn="l" rtl="0">
              <a:lnSpc>
                <a:spcPct val="100000"/>
              </a:lnSpc>
              <a:spcBef>
                <a:spcPts val="0"/>
              </a:spcBef>
              <a:spcAft>
                <a:spcPts val="0"/>
              </a:spcAft>
              <a:buClr>
                <a:srgbClr val="000000"/>
              </a:buClr>
              <a:buSzPts val="1100"/>
            </a:pPr>
            <a:r>
              <a:rPr lang="en-US" sz="1400" dirty="0">
                <a:solidFill>
                  <a:schemeClr val="tx1"/>
                </a:solidFill>
                <a:effectLst/>
                <a:latin typeface="Calibri" panose="020F0502020204030204" pitchFamily="34" charset="0"/>
                <a:ea typeface="Aptos" panose="020B0004020202020204" pitchFamily="34" charset="0"/>
              </a:rPr>
              <a:t>"I think it's just a matter of sensitivity. But in today's world, everyone is used to working with everyone. I don't see it as a big challenge</a:t>
            </a:r>
            <a:r>
              <a:rPr lang="he-IL" sz="1400" dirty="0">
                <a:solidFill>
                  <a:schemeClr val="tx1"/>
                </a:solidFill>
                <a:effectLst/>
                <a:latin typeface="Calibri" panose="020F0502020204030204" pitchFamily="34" charset="0"/>
                <a:ea typeface="Aptos" panose="020B0004020202020204" pitchFamily="34" charset="0"/>
              </a:rPr>
              <a:t>."</a:t>
            </a:r>
            <a:endParaRPr lang="en-US" sz="1400" dirty="0">
              <a:solidFill>
                <a:schemeClr val="tx1"/>
              </a:solidFill>
              <a:effectLst/>
              <a:latin typeface="Calibri" panose="020F0502020204030204" pitchFamily="34" charset="0"/>
              <a:ea typeface="Aptos" panose="020B0004020202020204" pitchFamily="34" charset="0"/>
            </a:endParaRPr>
          </a:p>
          <a:p>
            <a:pPr marL="285750" marR="0" lvl="0" indent="-285750" algn="l" rtl="0">
              <a:lnSpc>
                <a:spcPct val="100000"/>
              </a:lnSpc>
              <a:spcBef>
                <a:spcPts val="0"/>
              </a:spcBef>
              <a:spcAft>
                <a:spcPts val="0"/>
              </a:spcAft>
              <a:buClr>
                <a:srgbClr val="000000"/>
              </a:buClr>
              <a:buSzPts val="1100"/>
            </a:pPr>
            <a:endParaRPr lang="en-US" sz="1400" dirty="0">
              <a:solidFill>
                <a:schemeClr val="tx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u="sng" dirty="0">
                <a:solidFill>
                  <a:schemeClr val="tx1"/>
                </a:solidFill>
                <a:latin typeface="Audiowide"/>
                <a:ea typeface="Audiowide"/>
                <a:cs typeface="Audiowide"/>
                <a:sym typeface="Audiowide"/>
              </a:rPr>
              <a:t>Understanding:</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sz="1400" u="sng"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An example of cultural change</a:t>
            </a:r>
            <a:r>
              <a:rPr lang="he-IL" sz="1400" u="sng"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u="sng" kern="100" dirty="0">
              <a:solidFill>
                <a:schemeClr val="tx1"/>
              </a:solidFill>
              <a:effectLst/>
              <a:latin typeface="Calibri" panose="020F0502020204030204" pitchFamily="34" charset="0"/>
              <a:ea typeface="Aptos" panose="020B00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Today we are building a new office. </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What are the two things that every worker around the world does most of the time when they are at work (besides sitting at their desk)?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Makes </a:t>
            </a:r>
            <a:r>
              <a:rPr lang="en-US" sz="1400" b="1"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coffee</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and what do you do after you need a lot of coffee? You go to the </a:t>
            </a:r>
            <a:r>
              <a:rPr lang="en-US" sz="1400" b="1"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bathroom</a:t>
            </a: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 </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When the German architects came to design the Israeli office, it was made clear to them the way we treat coffee in these areas, of having open discussions in the coffee area and building it in the right way. Also, everyone goes to the bathroom, and accessibility must be comprehensive and wide for everyone, for a breastfeeding woman, for a disabled person, the right size and the right atmosphere. </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In the end, the toilets and the coffee kitchenette are two areas that every employee needs because the rest of the day he is on a computer and a desk. </a:t>
            </a:r>
            <a:b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br>
            <a:r>
              <a:rPr lang="en-US"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Thus, success and the desire to invest come naturally. These architects were very surprised by these unexpected requests and claimed that in their opinion these complexes are not necessary for much investment and that investment should be made elsewhere, but they still insisted on Israel despite the high cost of the space</a:t>
            </a:r>
            <a:r>
              <a:rPr lang="he-IL" sz="1400" kern="100" dirty="0">
                <a:solidFill>
                  <a:schemeClr val="tx1"/>
                </a:solidFill>
                <a:effectLst/>
                <a:latin typeface="Calibri" panose="020F0502020204030204" pitchFamily="34" charset="0"/>
                <a:ea typeface="Aptos" panose="020B0004020202020204" pitchFamily="34" charset="0"/>
                <a:cs typeface="Arial" panose="020B0604020202020204" pitchFamily="34" charset="0"/>
              </a:rPr>
              <a: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100"/>
              <a:buNone/>
            </a:pPr>
            <a:endParaRPr sz="1400" dirty="0">
              <a:solidFill>
                <a:schemeClr val="tx1"/>
              </a:solidFill>
            </a:endParaRPr>
          </a:p>
        </p:txBody>
      </p:sp>
    </p:spTree>
    <p:extLst>
      <p:ext uri="{BB962C8B-B14F-4D97-AF65-F5344CB8AC3E}">
        <p14:creationId xmlns:p14="http://schemas.microsoft.com/office/powerpoint/2010/main" val="114312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cc9050bdf8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cc9050bdf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model:</a:t>
            </a:r>
            <a:endParaRPr lang="en-US" sz="1400" b="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Human behavior vs Mission-Oriented:</a:t>
            </a:r>
            <a:b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This model is placed on this graph between mission and human behavior, some of us will be softer, some of us will be tougher.</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685800" marR="0" lvl="1" indent="-228600" algn="l" defTabSz="914400" rtl="0" eaLnBrk="1" fontAlgn="auto" latinLnBrk="0" hangingPunct="1">
              <a:lnSpc>
                <a:spcPct val="100000"/>
              </a:lnSpc>
              <a:spcBef>
                <a:spcPts val="0"/>
              </a:spcBef>
              <a:spcAft>
                <a:spcPts val="0"/>
              </a:spcAft>
              <a:buClr>
                <a:srgbClr val="000000"/>
              </a:buClr>
              <a:buSzPts val="1100"/>
              <a:buFont typeface="+mj-lt"/>
              <a:buAutoNum type="alphaLcPeriod"/>
              <a:tabLst/>
              <a:defRPr/>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Human Behavior (how human you want to be):</a:t>
            </a:r>
            <a:b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 am a manager who cares solely about my employee needing help and staying home because they are unwell, I am very human-oriented.</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685800" marR="0" lvl="1" indent="-228600" algn="l" defTabSz="914400" rtl="0" eaLnBrk="1" fontAlgn="auto" latinLnBrk="0" hangingPunct="1">
              <a:lnSpc>
                <a:spcPct val="100000"/>
              </a:lnSpc>
              <a:spcBef>
                <a:spcPts val="0"/>
              </a:spcBef>
              <a:spcAft>
                <a:spcPts val="0"/>
              </a:spcAft>
              <a:buClr>
                <a:srgbClr val="000000"/>
              </a:buClr>
              <a:buSzPts val="1100"/>
              <a:buFont typeface="+mj-lt"/>
              <a:buAutoNum type="alphaLcPeriod"/>
              <a:tabLst/>
              <a:defRPr/>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Mission (mission / rules):</a:t>
            </a:r>
            <a:b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 am mission, I might say, "Listen, get yourself together. You can come an hour late, but I need you here.”</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342900" lvl="0" indent="-342900" algn="l" rtl="0" fontAlgn="base">
              <a:lnSpc>
                <a:spcPct val="115000"/>
              </a:lnSpc>
              <a:spcAft>
                <a:spcPts val="800"/>
              </a:spcAft>
              <a:buFont typeface="+mj-lt"/>
              <a:buAutoNum type="arabicPeriod"/>
              <a:tabLst>
                <a:tab pos="457200" algn="l"/>
              </a:tabLst>
            </a:pPr>
            <a: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Flexibility vs Mission-oriented:</a:t>
            </a:r>
            <a:b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One of us might say, "But the company policy... I'm not supposed to." So, I will ask everyone here online, "Has anyone ever driven over the speed limit?"</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All of us have. So what do we need to sign for?</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we have the sign that we don't respect, we are playing between a rule and flexibility.</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800100" lvl="1" indent="-342900" algn="l" rtl="0" fontAlgn="base">
              <a:lnSpc>
                <a:spcPct val="115000"/>
              </a:lnSpc>
              <a:spcAft>
                <a:spcPts val="800"/>
              </a:spcAft>
              <a:buFont typeface="+mj-lt"/>
              <a:buAutoNum type="alphaLcPeriod"/>
              <a:tabLst>
                <a:tab pos="457200" algn="l"/>
              </a:tabLst>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Flexibility:</a:t>
            </a:r>
            <a:b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I'm human and flexible, you can do what you want on my team. Go home, come, don't work. I love you. Everything's great. It doesn't matter—payment, finance. We'll work it out.</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800100" lvl="1" indent="-342900" algn="l" rtl="0" fontAlgn="base">
              <a:lnSpc>
                <a:spcPct val="115000"/>
              </a:lnSpc>
              <a:spcAft>
                <a:spcPts val="800"/>
              </a:spcAft>
              <a:buFont typeface="+mj-lt"/>
              <a:buAutoNum type="alphaLcPeriod"/>
              <a:tabLst>
                <a:tab pos="457200" algn="l"/>
              </a:tabLst>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Go by The Rules:</a:t>
            </a:r>
            <a:b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I'm going by the rules and not flexible, I don't care. War or no war. Here's your assignment. Whatever KPIs, I will measure them. Maybe I'll give you a little bit of leverage, but not more. This won't work and that won't work.</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342900" lvl="0" indent="-342900" algn="l" rtl="0" fontAlgn="base">
              <a:lnSpc>
                <a:spcPct val="115000"/>
              </a:lnSpc>
              <a:spcAft>
                <a:spcPts val="800"/>
              </a:spcAft>
              <a:buFont typeface="+mj-lt"/>
              <a:buAutoNum type="arabicPeriod"/>
              <a:tabLst>
                <a:tab pos="457200" algn="l"/>
              </a:tabLst>
            </a:pPr>
            <a: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Safe vs Unsafe:</a:t>
            </a:r>
            <a:b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All of us have different areas of thinking.</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800100" lvl="1" indent="-342900" algn="l" rtl="0" fontAlgn="base">
              <a:lnSpc>
                <a:spcPct val="115000"/>
              </a:lnSpc>
              <a:spcAft>
                <a:spcPts val="800"/>
              </a:spcAft>
              <a:buFont typeface="+mj-lt"/>
              <a:buAutoNum type="alphaLcPeriod"/>
              <a:tabLst>
                <a:tab pos="457200" algn="l"/>
              </a:tabLst>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Safe – Security:</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"What is safe?" </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"Come to the office." </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"I'm scared there might be rockets. I don't want to come to the office for two months”. </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What do you mean? everyone comes..”</a:t>
            </a:r>
            <a:b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It's not safe.”</a:t>
            </a:r>
            <a:endParaRPr lang="en-US" sz="1400" u="none"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800100" lvl="1" indent="-342900" algn="l" rtl="0" fontAlgn="base">
              <a:lnSpc>
                <a:spcPct val="115000"/>
              </a:lnSpc>
              <a:spcAft>
                <a:spcPts val="800"/>
              </a:spcAft>
              <a:buFont typeface="+mj-lt"/>
              <a:buAutoNum type="alphaLcPeriod"/>
              <a:tabLst>
                <a:tab pos="457200" algn="l"/>
              </a:tabLst>
            </a:pPr>
            <a: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Unsafe - security isn't always:</a:t>
            </a:r>
            <a:br>
              <a:rPr lang="en-US" sz="1400"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It's non-secure to the other, and you need to relate in these times what is or isn't in your point of view and how you reflect it.</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100"/>
              <a:buFont typeface="Arial"/>
              <a:buNone/>
            </a:pP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So, in security, flexibility, human mission in all of these unknown times, we need to understand what we think, and we need people to help us think otherwise.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And then we can make a decision from two different points of view.</a:t>
            </a:r>
            <a:endParaRPr lang="en-US" sz="14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100"/>
              <a:buFont typeface="Arial"/>
              <a:buNone/>
            </a:pPr>
            <a:endParaRPr lang="en-US" sz="1400" dirty="0">
              <a:solidFill>
                <a:schemeClr val="tx1"/>
              </a:solidFill>
            </a:endParaRPr>
          </a:p>
          <a:p>
            <a:pPr marL="0" marR="0" lvl="0" indent="0" algn="l" rtl="0">
              <a:lnSpc>
                <a:spcPct val="100000"/>
              </a:lnSpc>
              <a:spcBef>
                <a:spcPts val="0"/>
              </a:spcBef>
              <a:spcAft>
                <a:spcPts val="0"/>
              </a:spcAft>
              <a:buClr>
                <a:srgbClr val="000000"/>
              </a:buClr>
              <a:buSzPts val="1100"/>
              <a:buFont typeface="Arial"/>
              <a:buNone/>
            </a:pPr>
            <a:endParaRPr lang="en-US" sz="1400" dirty="0">
              <a:solidFill>
                <a:schemeClr val="tx1"/>
              </a:solidFill>
            </a:endParaRPr>
          </a:p>
          <a:p>
            <a:pPr marL="158750" indent="0" algn="l" rtl="0">
              <a:lnSpc>
                <a:spcPct val="115000"/>
              </a:lnSpc>
              <a:spcAft>
                <a:spcPts val="800"/>
              </a:spcAft>
              <a:buNone/>
            </a:pPr>
            <a:r>
              <a:rPr lang="en-US" sz="1400" b="1" u="sng"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The  summarize of the model:</a:t>
            </a:r>
            <a:endParaRPr lang="en-US" sz="1400" b="1" u="sng"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457200" indent="-298450" algn="l" rtl="0">
              <a:lnSpc>
                <a:spcPct val="115000"/>
              </a:lnSpc>
              <a:spcAft>
                <a:spcPts val="800"/>
              </a:spcAft>
            </a:pP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"When you take these three lines, each one of us is at three different points".</a:t>
            </a:r>
            <a:r>
              <a:rPr lang="en-US" sz="1400"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rPr>
              <a:t> </a:t>
            </a: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On this graph, we can understand that </a:t>
            </a:r>
            <a:r>
              <a:rPr lang="en-US" sz="1400" b="1"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none of us are the same.</a:t>
            </a:r>
            <a:endParaRPr lang="en-US" sz="1400" b="1"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457200" indent="-298450" algn="l" rtl="0">
              <a:lnSpc>
                <a:spcPct val="115000"/>
              </a:lnSpc>
              <a:spcAft>
                <a:spcPts val="800"/>
              </a:spcAft>
            </a:pP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When you connect the snake between the dots and the ladder is to go up and down, has to know where they are and then how you deal in a generic way in unstable or unknown situations.</a:t>
            </a:r>
            <a:endParaRPr lang="en-US" sz="1400" b="0"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457200" indent="-298450" algn="l" rtl="0">
              <a:lnSpc>
                <a:spcPct val="115000"/>
              </a:lnSpc>
              <a:spcAft>
                <a:spcPts val="800"/>
              </a:spcAft>
            </a:pPr>
            <a:r>
              <a:rPr lang="en-US" sz="1400" b="1"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You need to understand where you are and to complement yourself with the staff, with people who are different from you.</a:t>
            </a:r>
            <a:endParaRPr lang="en-US" sz="1400" b="1"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457200" indent="-298450" algn="l" rtl="0">
              <a:lnSpc>
                <a:spcPct val="115000"/>
              </a:lnSpc>
              <a:spcAft>
                <a:spcPts val="800"/>
              </a:spcAft>
            </a:pP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I'm very human, I would like my deputy to be mission-oriented.</a:t>
            </a:r>
            <a:endParaRPr lang="en-US" sz="1400" kern="100" dirty="0">
              <a:solidFill>
                <a:schemeClr val="tx1"/>
              </a:solidFill>
              <a:effectLst/>
              <a:latin typeface="Aptos" panose="020B0004020202020204" pitchFamily="34" charset="0"/>
              <a:ea typeface="Times New Roman" panose="02020603050405020304" pitchFamily="18" charset="0"/>
              <a:cs typeface="Arial" panose="020B0604020202020204" pitchFamily="34" charset="0"/>
            </a:endParaRPr>
          </a:p>
          <a:p>
            <a:pPr marL="457200" indent="-298450" algn="l" rtl="0">
              <a:lnSpc>
                <a:spcPct val="115000"/>
              </a:lnSpc>
              <a:spcAft>
                <a:spcPts val="800"/>
              </a:spcAft>
            </a:pPr>
            <a:r>
              <a:rPr lang="en-US" sz="1400" kern="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If I'm mission-oriented, I want my deputy to be human and tell me, "You're killing them. Let them go. Send them home. Tell them not to come." Tomorrow, if both of us say "mission, mission," we're going to harm the team.</a:t>
            </a:r>
            <a:endParaRPr lang="en-US" sz="14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1100"/>
              <a:buFont typeface="Arial"/>
              <a:buNone/>
            </a:pPr>
            <a:endParaRPr lang="en-US" sz="1400" dirty="0">
              <a:solidFill>
                <a:schemeClr val="tx1"/>
              </a:solidFill>
            </a:endParaRPr>
          </a:p>
          <a:p>
            <a:pPr marL="0" marR="0" lvl="0" indent="0" algn="l" rtl="0">
              <a:lnSpc>
                <a:spcPct val="100000"/>
              </a:lnSpc>
              <a:spcBef>
                <a:spcPts val="0"/>
              </a:spcBef>
              <a:spcAft>
                <a:spcPts val="0"/>
              </a:spcAft>
              <a:buClr>
                <a:srgbClr val="000000"/>
              </a:buClr>
              <a:buSzPts val="1100"/>
              <a:buFont typeface="Arial"/>
              <a:buNone/>
            </a:pPr>
            <a:endParaRPr sz="1400" dirty="0">
              <a:solidFill>
                <a:schemeClr val="tx1"/>
              </a:solidFill>
            </a:endParaRPr>
          </a:p>
        </p:txBody>
      </p:sp>
    </p:spTree>
    <p:extLst>
      <p:ext uri="{BB962C8B-B14F-4D97-AF65-F5344CB8AC3E}">
        <p14:creationId xmlns:p14="http://schemas.microsoft.com/office/powerpoint/2010/main" val="152672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dirty="0">
                <a:solidFill>
                  <a:schemeClr val="tx1"/>
                </a:solidFill>
              </a:rPr>
              <a:t>Conclusion:</a:t>
            </a:r>
          </a:p>
          <a:p>
            <a:pPr marL="0" lvl="0" indent="0" algn="l" rtl="0">
              <a:spcBef>
                <a:spcPts val="0"/>
              </a:spcBef>
              <a:spcAft>
                <a:spcPts val="0"/>
              </a:spcAft>
              <a:buNone/>
            </a:pPr>
            <a:r>
              <a:rPr lang="en" sz="1400" dirty="0">
                <a:solidFill>
                  <a:schemeClr val="tx1"/>
                </a:solidFill>
              </a:rPr>
              <a:t>We have people from technology, and people from the field.</a:t>
            </a:r>
          </a:p>
          <a:p>
            <a:pPr marL="0" lvl="0" indent="0" algn="l" rtl="0">
              <a:spcBef>
                <a:spcPts val="0"/>
              </a:spcBef>
              <a:spcAft>
                <a:spcPts val="0"/>
              </a:spcAft>
              <a:buNone/>
            </a:pPr>
            <a:r>
              <a:rPr lang="en" sz="1400" dirty="0">
                <a:solidFill>
                  <a:schemeClr val="tx1"/>
                </a:solidFill>
              </a:rPr>
              <a:t>We sit in the same room to make a decision.</a:t>
            </a:r>
          </a:p>
          <a:p>
            <a:pPr marL="0" lvl="0" indent="0" algn="l" rtl="0">
              <a:spcBef>
                <a:spcPts val="0"/>
              </a:spcBef>
              <a:spcAft>
                <a:spcPts val="0"/>
              </a:spcAft>
              <a:buNone/>
            </a:pPr>
            <a:r>
              <a:rPr lang="en" sz="1400" dirty="0">
                <a:solidFill>
                  <a:schemeClr val="tx1"/>
                </a:solidFill>
              </a:rPr>
              <a:t>We want two different points of view to understand what we are deciding, what risk we are taking, and how we are treating our employees, which is the most important factor in the company.</a:t>
            </a:r>
          </a:p>
          <a:p>
            <a:pPr marL="0" lvl="0" indent="0" algn="l" rtl="0">
              <a:spcBef>
                <a:spcPts val="0"/>
              </a:spcBef>
              <a:spcAft>
                <a:spcPts val="0"/>
              </a:spcAft>
              <a:buNone/>
            </a:pPr>
            <a:endParaRPr lang="en" sz="1400" dirty="0">
              <a:solidFill>
                <a:schemeClr val="tx1"/>
              </a:solidFill>
            </a:endParaRPr>
          </a:p>
          <a:p>
            <a:pPr marL="0" lvl="0" indent="0" algn="l" rtl="0">
              <a:spcBef>
                <a:spcPts val="0"/>
              </a:spcBef>
              <a:spcAft>
                <a:spcPts val="0"/>
              </a:spcAft>
              <a:buNone/>
            </a:pPr>
            <a:endParaRPr sz="14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extLst>
      <p:ext uri="{BB962C8B-B14F-4D97-AF65-F5344CB8AC3E}">
        <p14:creationId xmlns:p14="http://schemas.microsoft.com/office/powerpoint/2010/main" val="335506111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8" r:id="rId4"/>
    <p:sldLayoutId id="2147483664" r:id="rId5"/>
    <p:sldLayoutId id="2147483671" r:id="rId6"/>
    <p:sldLayoutId id="2147483672" r:id="rId7"/>
    <p:sldLayoutId id="2147483677" r:id="rId8"/>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1026" name="Picture 2" descr="The Matrix GIF">
            <a:extLst>
              <a:ext uri="{FF2B5EF4-FFF2-40B4-BE49-F238E27FC236}">
                <a16:creationId xmlns:a16="http://schemas.microsoft.com/office/drawing/2014/main" id="{4E312A79-8AC2-3683-9F15-8D9859625C33}"/>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15943" r="1334" b="14767"/>
          <a:stretch/>
        </p:blipFill>
        <p:spPr bwMode="auto">
          <a:xfrm>
            <a:off x="-23810" y="0"/>
            <a:ext cx="9167810" cy="5150728"/>
          </a:xfrm>
          <a:prstGeom prst="rect">
            <a:avLst/>
          </a:prstGeom>
          <a:noFill/>
          <a:extLst>
            <a:ext uri="{909E8E84-426E-40DD-AFC4-6F175D3DCCD1}">
              <a14:hiddenFill xmlns:a14="http://schemas.microsoft.com/office/drawing/2010/main">
                <a:solidFill>
                  <a:srgbClr val="FFFFFF"/>
                </a:solidFill>
              </a14:hiddenFill>
            </a:ext>
          </a:extLst>
        </p:spPr>
      </p:pic>
      <p:sp>
        <p:nvSpPr>
          <p:cNvPr id="281" name="Google Shape;281;p30"/>
          <p:cNvSpPr/>
          <p:nvPr/>
        </p:nvSpPr>
        <p:spPr>
          <a:xfrm>
            <a:off x="1644155" y="1748494"/>
            <a:ext cx="5689500" cy="1464418"/>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מלבן מעוגל 1">
            <a:extLst>
              <a:ext uri="{FF2B5EF4-FFF2-40B4-BE49-F238E27FC236}">
                <a16:creationId xmlns:a16="http://schemas.microsoft.com/office/drawing/2014/main" id="{861E39D8-C212-D30F-933F-B6C7D53F0412}"/>
              </a:ext>
            </a:extLst>
          </p:cNvPr>
          <p:cNvSpPr/>
          <p:nvPr/>
        </p:nvSpPr>
        <p:spPr>
          <a:xfrm>
            <a:off x="1351177" y="1765631"/>
            <a:ext cx="6333118" cy="1380931"/>
          </a:xfrm>
          <a:prstGeom prst="roundRect">
            <a:avLst>
              <a:gd name="adj" fmla="val 50000"/>
            </a:avLst>
          </a:prstGeom>
          <a:solidFill>
            <a:schemeClr val="dk1">
              <a:alpha val="49007"/>
            </a:schemeClr>
          </a:solidFill>
          <a:ln>
            <a:noFill/>
          </a:ln>
          <a:effectLst>
            <a:softEdge rad="449916"/>
          </a:effectLst>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dirty="0"/>
          </a:p>
        </p:txBody>
      </p:sp>
      <p:sp>
        <p:nvSpPr>
          <p:cNvPr id="282" name="Google Shape;282;p30"/>
          <p:cNvSpPr txBox="1">
            <a:spLocks noGrp="1"/>
          </p:cNvSpPr>
          <p:nvPr>
            <p:ph type="ctrTitle"/>
          </p:nvPr>
        </p:nvSpPr>
        <p:spPr>
          <a:xfrm>
            <a:off x="3073224" y="2142271"/>
            <a:ext cx="4025060" cy="93626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5400" dirty="0"/>
              <a:t>XM Cyber</a:t>
            </a:r>
            <a:br>
              <a:rPr lang="en" sz="5400" dirty="0"/>
            </a:br>
            <a:endParaRPr sz="5400" dirty="0">
              <a:solidFill>
                <a:srgbClr val="CC0000"/>
              </a:solidFill>
            </a:endParaRPr>
          </a:p>
        </p:txBody>
      </p:sp>
      <p:grpSp>
        <p:nvGrpSpPr>
          <p:cNvPr id="284" name="Google Shape;284;p30"/>
          <p:cNvGrpSpPr/>
          <p:nvPr/>
        </p:nvGrpSpPr>
        <p:grpSpPr>
          <a:xfrm>
            <a:off x="1006807" y="1834257"/>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335567" y="-473765"/>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480971" y="473701"/>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843070" y="-192851"/>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8445634" y="4267967"/>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7880093" y="4498730"/>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8606517" y="3775850"/>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82;p30">
            <a:extLst>
              <a:ext uri="{FF2B5EF4-FFF2-40B4-BE49-F238E27FC236}">
                <a16:creationId xmlns:a16="http://schemas.microsoft.com/office/drawing/2014/main" id="{ED75AC09-071A-B9A9-25BD-C50197779BF5}"/>
              </a:ext>
            </a:extLst>
          </p:cNvPr>
          <p:cNvSpPr txBox="1">
            <a:spLocks/>
          </p:cNvSpPr>
          <p:nvPr/>
        </p:nvSpPr>
        <p:spPr>
          <a:xfrm>
            <a:off x="4384059" y="2874045"/>
            <a:ext cx="2949596" cy="352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Audiowide"/>
              <a:buNone/>
              <a:defRPr sz="45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n" sz="1800" dirty="0">
                <a:solidFill>
                  <a:schemeClr val="accent3"/>
                </a:solidFill>
              </a:rPr>
              <a:t>B</a:t>
            </a:r>
            <a:r>
              <a:rPr lang="en-US" sz="1800" dirty="0">
                <a:solidFill>
                  <a:schemeClr val="accent3"/>
                </a:solidFill>
              </a:rPr>
              <a:t>y</a:t>
            </a:r>
            <a:r>
              <a:rPr lang="he-IL" sz="1800" dirty="0">
                <a:solidFill>
                  <a:schemeClr val="accent3"/>
                </a:solidFill>
              </a:rPr>
              <a:t> </a:t>
            </a:r>
            <a:r>
              <a:rPr lang="en" sz="1800" dirty="0"/>
              <a:t>Schwarz</a:t>
            </a:r>
            <a:r>
              <a:rPr lang="en-US" sz="1800" dirty="0">
                <a:solidFill>
                  <a:schemeClr val="accent3"/>
                </a:solidFill>
              </a:rPr>
              <a:t> Group </a:t>
            </a:r>
            <a:r>
              <a:rPr lang="en" sz="1800" dirty="0">
                <a:solidFill>
                  <a:schemeClr val="accent3"/>
                </a:solidFill>
              </a:rPr>
              <a:t> </a:t>
            </a:r>
          </a:p>
        </p:txBody>
      </p:sp>
      <p:sp>
        <p:nvSpPr>
          <p:cNvPr id="19" name="Rectangle 6">
            <a:extLst>
              <a:ext uri="{FF2B5EF4-FFF2-40B4-BE49-F238E27FC236}">
                <a16:creationId xmlns:a16="http://schemas.microsoft.com/office/drawing/2014/main" id="{05D96AE9-756B-B1F0-4095-1ED8FABEB000}"/>
              </a:ext>
            </a:extLst>
          </p:cNvPr>
          <p:cNvSpPr>
            <a:spLocks noChangeArrowheads="1"/>
          </p:cNvSpPr>
          <p:nvPr/>
        </p:nvSpPr>
        <p:spPr bwMode="auto">
          <a:xfrm flipV="1">
            <a:off x="1070599" y="2374748"/>
            <a:ext cx="77680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he-IL"/>
          </a:p>
        </p:txBody>
      </p:sp>
      <p:sp>
        <p:nvSpPr>
          <p:cNvPr id="21" name="Rectangle 10">
            <a:extLst>
              <a:ext uri="{FF2B5EF4-FFF2-40B4-BE49-F238E27FC236}">
                <a16:creationId xmlns:a16="http://schemas.microsoft.com/office/drawing/2014/main" id="{A3D99D2A-BA60-D665-27FF-A0402E3B99AA}"/>
              </a:ext>
            </a:extLst>
          </p:cNvPr>
          <p:cNvSpPr>
            <a:spLocks noChangeArrowheads="1"/>
          </p:cNvSpPr>
          <p:nvPr/>
        </p:nvSpPr>
        <p:spPr bwMode="auto">
          <a:xfrm>
            <a:off x="4251960" y="27666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6" name="תיבת טקסט 25">
            <a:extLst>
              <a:ext uri="{FF2B5EF4-FFF2-40B4-BE49-F238E27FC236}">
                <a16:creationId xmlns:a16="http://schemas.microsoft.com/office/drawing/2014/main" id="{9F24D1F1-5B62-CE31-90CB-C0635130C504}"/>
              </a:ext>
            </a:extLst>
          </p:cNvPr>
          <p:cNvSpPr txBox="1"/>
          <p:nvPr/>
        </p:nvSpPr>
        <p:spPr>
          <a:xfrm>
            <a:off x="-12897" y="3946871"/>
            <a:ext cx="9144000" cy="879151"/>
          </a:xfrm>
          <a:prstGeom prst="rect">
            <a:avLst/>
          </a:prstGeom>
          <a:noFill/>
        </p:spPr>
        <p:txBody>
          <a:bodyPr wrap="square">
            <a:spAutoFit/>
          </a:bodyPr>
          <a:lstStyle/>
          <a:p>
            <a:pPr algn="ctr">
              <a:lnSpc>
                <a:spcPct val="150000"/>
              </a:lnSpc>
            </a:pPr>
            <a:r>
              <a:rPr lang="en-US" sz="1800" b="1" dirty="0" err="1">
                <a:solidFill>
                  <a:schemeClr val="accent3"/>
                </a:solidFill>
                <a:latin typeface="Karla" pitchFamily="2" charset="0"/>
                <a:cs typeface="Arial" panose="020B0604020202020204" pitchFamily="34" charset="0"/>
              </a:rPr>
              <a:t>Hirnschal</a:t>
            </a:r>
            <a:r>
              <a:rPr lang="en-US" sz="1800" b="1" dirty="0">
                <a:solidFill>
                  <a:schemeClr val="accent3"/>
                </a:solidFill>
                <a:latin typeface="Karla" pitchFamily="2" charset="0"/>
                <a:cs typeface="Arial" panose="020B0604020202020204" pitchFamily="34" charset="0"/>
              </a:rPr>
              <a:t> Ann-Sophie, Huber Jonas,</a:t>
            </a:r>
          </a:p>
          <a:p>
            <a:pPr algn="ctr">
              <a:lnSpc>
                <a:spcPct val="150000"/>
              </a:lnSpc>
            </a:pPr>
            <a:r>
              <a:rPr lang="en-US" sz="1800" b="1" dirty="0">
                <a:solidFill>
                  <a:schemeClr val="accent3"/>
                </a:solidFill>
                <a:latin typeface="Karla" pitchFamily="2" charset="0"/>
                <a:cs typeface="Arial" panose="020B0604020202020204" pitchFamily="34" charset="0"/>
              </a:rPr>
              <a:t>Tayar Elad, Mizrahi Tomer, Moshe May, </a:t>
            </a:r>
            <a:r>
              <a:rPr lang="en-US" sz="1800" b="1" dirty="0" err="1">
                <a:solidFill>
                  <a:schemeClr val="accent3"/>
                </a:solidFill>
                <a:latin typeface="Karla" pitchFamily="2" charset="0"/>
                <a:cs typeface="Arial" panose="020B0604020202020204" pitchFamily="34" charset="0"/>
              </a:rPr>
              <a:t>Yawetz</a:t>
            </a:r>
            <a:r>
              <a:rPr lang="en-US" sz="1800" b="1" dirty="0">
                <a:solidFill>
                  <a:schemeClr val="accent3"/>
                </a:solidFill>
                <a:latin typeface="Karla" pitchFamily="2" charset="0"/>
                <a:cs typeface="Arial" panose="020B0604020202020204" pitchFamily="34" charset="0"/>
              </a:rPr>
              <a:t> </a:t>
            </a:r>
            <a:r>
              <a:rPr lang="en-US" sz="1800" b="1" dirty="0" err="1">
                <a:solidFill>
                  <a:schemeClr val="accent3"/>
                </a:solidFill>
                <a:latin typeface="Karla" pitchFamily="2" charset="0"/>
                <a:cs typeface="Arial" panose="020B0604020202020204" pitchFamily="34" charset="0"/>
              </a:rPr>
              <a:t>Reut</a:t>
            </a:r>
            <a:endParaRPr lang="en-US" sz="1800" b="1" dirty="0">
              <a:solidFill>
                <a:schemeClr val="accent3"/>
              </a:solidFill>
              <a:latin typeface="Karla" pitchFamily="2" charset="0"/>
              <a:cs typeface="Arial" panose="020B0604020202020204" pitchFamily="34" charset="0"/>
            </a:endParaRPr>
          </a:p>
        </p:txBody>
      </p:sp>
      <p:pic>
        <p:nvPicPr>
          <p:cNvPr id="1028" name="Picture 4" descr="AWS Marketplace: XM Cyber">
            <a:extLst>
              <a:ext uri="{FF2B5EF4-FFF2-40B4-BE49-F238E27FC236}">
                <a16:creationId xmlns:a16="http://schemas.microsoft.com/office/drawing/2014/main" id="{C014752F-E2CC-4D29-C92E-7072AE84D0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916" t="19683" r="32449" b="42670"/>
          <a:stretch/>
        </p:blipFill>
        <p:spPr bwMode="auto">
          <a:xfrm>
            <a:off x="1872113" y="2000418"/>
            <a:ext cx="1267911" cy="1099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49"/>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Interviewees</a:t>
            </a:r>
            <a:endParaRPr dirty="0"/>
          </a:p>
        </p:txBody>
      </p:sp>
      <p:sp>
        <p:nvSpPr>
          <p:cNvPr id="1114" name="Google Shape;1114;p49"/>
          <p:cNvSpPr txBox="1">
            <a:spLocks noGrp="1"/>
          </p:cNvSpPr>
          <p:nvPr>
            <p:ph type="subTitle" idx="3"/>
          </p:nvPr>
        </p:nvSpPr>
        <p:spPr>
          <a:xfrm>
            <a:off x="1605779" y="3328943"/>
            <a:ext cx="2846700" cy="339185"/>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Zev </a:t>
            </a:r>
            <a:r>
              <a:rPr lang="en" dirty="0" err="1"/>
              <a:t>Barkan</a:t>
            </a:r>
            <a:endParaRPr dirty="0">
              <a:solidFill>
                <a:schemeClr val="bg1"/>
              </a:solidFill>
            </a:endParaRPr>
          </a:p>
        </p:txBody>
      </p:sp>
      <p:sp>
        <p:nvSpPr>
          <p:cNvPr id="1115" name="Google Shape;1115;p49"/>
          <p:cNvSpPr txBox="1">
            <a:spLocks noGrp="1"/>
          </p:cNvSpPr>
          <p:nvPr>
            <p:ph type="subTitle" idx="4"/>
          </p:nvPr>
        </p:nvSpPr>
        <p:spPr>
          <a:xfrm>
            <a:off x="4688055" y="3328943"/>
            <a:ext cx="2846700" cy="339185"/>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Judith </a:t>
            </a:r>
            <a:r>
              <a:rPr lang="en" dirty="0" err="1"/>
              <a:t>Rudstein</a:t>
            </a:r>
            <a:endParaRPr dirty="0"/>
          </a:p>
        </p:txBody>
      </p:sp>
      <p:sp>
        <p:nvSpPr>
          <p:cNvPr id="1117" name="Google Shape;1117;p49"/>
          <p:cNvSpPr txBox="1">
            <a:spLocks noGrp="1"/>
          </p:cNvSpPr>
          <p:nvPr>
            <p:ph type="subTitle" idx="2"/>
          </p:nvPr>
        </p:nvSpPr>
        <p:spPr>
          <a:xfrm>
            <a:off x="4865333" y="3501881"/>
            <a:ext cx="2846700" cy="126038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SzPct val="150000"/>
              <a:buFont typeface="Arial" panose="020B0604020202020204" pitchFamily="34" charset="0"/>
              <a:buChar char="•"/>
            </a:pPr>
            <a:r>
              <a:rPr lang="en" dirty="0"/>
              <a:t>Go-to-Market manager, for one year and seven months.</a:t>
            </a:r>
            <a:endParaRPr lang="en-US" dirty="0"/>
          </a:p>
          <a:p>
            <a:pPr marL="285750" lvl="0" indent="-285750" algn="l" rtl="0">
              <a:spcBef>
                <a:spcPts val="0"/>
              </a:spcBef>
              <a:spcAft>
                <a:spcPts val="0"/>
              </a:spcAft>
              <a:buSzPct val="150000"/>
              <a:buFont typeface="Arial" panose="020B0604020202020204" pitchFamily="34" charset="0"/>
              <a:buChar char="•"/>
            </a:pPr>
            <a:r>
              <a:rPr lang="en" dirty="0"/>
              <a:t>Before, she worked at the National Cyber Directorate </a:t>
            </a:r>
            <a:br>
              <a:rPr lang="en" dirty="0"/>
            </a:br>
            <a:r>
              <a:rPr lang="en" dirty="0"/>
              <a:t>in Israel</a:t>
            </a:r>
            <a:endParaRPr dirty="0"/>
          </a:p>
        </p:txBody>
      </p:sp>
      <p:pic>
        <p:nvPicPr>
          <p:cNvPr id="1118" name="Google Shape;1118;p49"/>
          <p:cNvPicPr preferRelativeResize="0"/>
          <p:nvPr/>
        </p:nvPicPr>
        <p:blipFill>
          <a:blip r:embed="rId3"/>
          <a:srcRect l="1936" r="1936"/>
          <a:stretch/>
        </p:blipFill>
        <p:spPr>
          <a:xfrm>
            <a:off x="2147275" y="1377700"/>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pic>
        <p:nvPicPr>
          <p:cNvPr id="1119" name="Google Shape;1119;p49"/>
          <p:cNvPicPr preferRelativeResize="0"/>
          <p:nvPr/>
        </p:nvPicPr>
        <p:blipFill>
          <a:blip r:embed="rId4"/>
          <a:srcRect l="365" r="365"/>
          <a:stretch/>
        </p:blipFill>
        <p:spPr>
          <a:xfrm>
            <a:off x="5229550" y="1377700"/>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grpSp>
        <p:nvGrpSpPr>
          <p:cNvPr id="1120" name="Google Shape;1120;p49"/>
          <p:cNvGrpSpPr/>
          <p:nvPr/>
        </p:nvGrpSpPr>
        <p:grpSpPr>
          <a:xfrm rot="10800000">
            <a:off x="216507" y="209546"/>
            <a:ext cx="288601" cy="1096693"/>
            <a:chOff x="1006700" y="2603975"/>
            <a:chExt cx="55450" cy="210700"/>
          </a:xfrm>
        </p:grpSpPr>
        <p:sp>
          <p:nvSpPr>
            <p:cNvPr id="1121" name="Google Shape;1121;p4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9"/>
          <p:cNvGrpSpPr/>
          <p:nvPr/>
        </p:nvGrpSpPr>
        <p:grpSpPr>
          <a:xfrm>
            <a:off x="7945840" y="4143668"/>
            <a:ext cx="752163" cy="699602"/>
            <a:chOff x="827350" y="3629733"/>
            <a:chExt cx="1431600" cy="1332067"/>
          </a:xfrm>
        </p:grpSpPr>
        <p:sp>
          <p:nvSpPr>
            <p:cNvPr id="1128" name="Google Shape;1128;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9"/>
          <p:cNvGrpSpPr/>
          <p:nvPr/>
        </p:nvGrpSpPr>
        <p:grpSpPr>
          <a:xfrm>
            <a:off x="8213740" y="3368870"/>
            <a:ext cx="405716" cy="377375"/>
            <a:chOff x="827350" y="3629733"/>
            <a:chExt cx="1431600" cy="1332067"/>
          </a:xfrm>
        </p:grpSpPr>
        <p:sp>
          <p:nvSpPr>
            <p:cNvPr id="1132" name="Google Shape;1132;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49"/>
          <p:cNvGrpSpPr/>
          <p:nvPr/>
        </p:nvGrpSpPr>
        <p:grpSpPr>
          <a:xfrm>
            <a:off x="7684612" y="3842667"/>
            <a:ext cx="348738" cy="324358"/>
            <a:chOff x="827350" y="3629733"/>
            <a:chExt cx="1431600" cy="1332067"/>
          </a:xfrm>
        </p:grpSpPr>
        <p:sp>
          <p:nvSpPr>
            <p:cNvPr id="1136" name="Google Shape;1136;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17;p49">
            <a:extLst>
              <a:ext uri="{FF2B5EF4-FFF2-40B4-BE49-F238E27FC236}">
                <a16:creationId xmlns:a16="http://schemas.microsoft.com/office/drawing/2014/main" id="{1908F46F-DB5D-1042-92EE-545D577D163A}"/>
              </a:ext>
            </a:extLst>
          </p:cNvPr>
          <p:cNvSpPr txBox="1">
            <a:spLocks/>
          </p:cNvSpPr>
          <p:nvPr/>
        </p:nvSpPr>
        <p:spPr>
          <a:xfrm>
            <a:off x="1636385" y="3501881"/>
            <a:ext cx="3001608" cy="12660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285750" marR="0" indent="-285750" algn="l">
              <a:lnSpc>
                <a:spcPct val="100000"/>
              </a:lnSpc>
              <a:spcBef>
                <a:spcPts val="0"/>
              </a:spcBef>
              <a:spcAft>
                <a:spcPts val="0"/>
              </a:spcAft>
              <a:buClr>
                <a:schemeClr val="lt1"/>
              </a:buClr>
              <a:buSzPct val="150000"/>
              <a:buFont typeface="Arial" panose="020B0604020202020204" pitchFamily="34" charset="0"/>
              <a:buChar char="•"/>
            </a:pPr>
            <a:r>
              <a:rPr lang="en-US" dirty="0"/>
              <a:t>VPO, for two years and three months.</a:t>
            </a:r>
          </a:p>
          <a:p>
            <a:pPr marL="285750" indent="-285750" algn="l">
              <a:buSzPct val="150000"/>
              <a:buFont typeface="Arial" panose="020B0604020202020204" pitchFamily="34" charset="0"/>
              <a:buChar char="•"/>
            </a:pPr>
            <a:r>
              <a:rPr lang="en" dirty="0"/>
              <a:t>Before, he worked in the Prime Minister's Office and The Israeli Intelligence Community.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r>
              <a:rPr lang="he-IL" dirty="0"/>
              <a:t> </a:t>
            </a:r>
            <a:r>
              <a:rPr lang="en-US" dirty="0"/>
              <a:t>to</a:t>
            </a:r>
            <a:r>
              <a:rPr lang="he-IL" dirty="0"/>
              <a:t> XM Cyber</a:t>
            </a:r>
            <a:r>
              <a:rPr lang="en" dirty="0"/>
              <a:t> </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102572" y="-739139"/>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119895" y="4559073"/>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26850" y="220972"/>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5"/>
          <p:cNvSpPr txBox="1">
            <a:spLocks noGrp="1"/>
          </p:cNvSpPr>
          <p:nvPr>
            <p:ph type="title"/>
          </p:nvPr>
        </p:nvSpPr>
        <p:spPr>
          <a:xfrm rot="-1114">
            <a:off x="202275" y="2176706"/>
            <a:ext cx="2778300" cy="8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Founding &amp; Background</a:t>
            </a:r>
            <a:endParaRPr sz="1800" dirty="0"/>
          </a:p>
        </p:txBody>
      </p:sp>
      <p:sp>
        <p:nvSpPr>
          <p:cNvPr id="529" name="Google Shape;529;p35"/>
          <p:cNvSpPr txBox="1">
            <a:spLocks noGrp="1"/>
          </p:cNvSpPr>
          <p:nvPr>
            <p:ph type="title" idx="2"/>
          </p:nvPr>
        </p:nvSpPr>
        <p:spPr>
          <a:xfrm>
            <a:off x="6163425" y="2176256"/>
            <a:ext cx="27783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Schwarz Group</a:t>
            </a:r>
            <a:endParaRPr sz="1800" dirty="0"/>
          </a:p>
        </p:txBody>
      </p:sp>
      <p:grpSp>
        <p:nvGrpSpPr>
          <p:cNvPr id="46" name="קבוצה 45">
            <a:extLst>
              <a:ext uri="{FF2B5EF4-FFF2-40B4-BE49-F238E27FC236}">
                <a16:creationId xmlns:a16="http://schemas.microsoft.com/office/drawing/2014/main" id="{F3575264-7184-6D01-7C21-9F330E7F3473}"/>
              </a:ext>
            </a:extLst>
          </p:cNvPr>
          <p:cNvGrpSpPr/>
          <p:nvPr/>
        </p:nvGrpSpPr>
        <p:grpSpPr>
          <a:xfrm>
            <a:off x="7113484" y="1420473"/>
            <a:ext cx="844200" cy="828300"/>
            <a:chOff x="7270620" y="1937359"/>
            <a:chExt cx="844200" cy="828300"/>
          </a:xfrm>
        </p:grpSpPr>
        <p:sp>
          <p:nvSpPr>
            <p:cNvPr id="511" name="Google Shape;511;p35"/>
            <p:cNvSpPr/>
            <p:nvPr/>
          </p:nvSpPr>
          <p:spPr>
            <a:xfrm>
              <a:off x="7270620" y="1937359"/>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2" name="Google Shape;6416;p72">
              <a:extLst>
                <a:ext uri="{FF2B5EF4-FFF2-40B4-BE49-F238E27FC236}">
                  <a16:creationId xmlns:a16="http://schemas.microsoft.com/office/drawing/2014/main" id="{D5065F8B-6B01-5164-58BB-C5756FEEE46C}"/>
                </a:ext>
              </a:extLst>
            </p:cNvPr>
            <p:cNvSpPr/>
            <p:nvPr/>
          </p:nvSpPr>
          <p:spPr>
            <a:xfrm>
              <a:off x="7422720" y="2074946"/>
              <a:ext cx="540000" cy="54000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קבוצה 11">
            <a:extLst>
              <a:ext uri="{FF2B5EF4-FFF2-40B4-BE49-F238E27FC236}">
                <a16:creationId xmlns:a16="http://schemas.microsoft.com/office/drawing/2014/main" id="{D1DB6BB7-0E4D-C517-BA97-8952E55F1CD2}"/>
              </a:ext>
            </a:extLst>
          </p:cNvPr>
          <p:cNvGrpSpPr/>
          <p:nvPr/>
        </p:nvGrpSpPr>
        <p:grpSpPr>
          <a:xfrm>
            <a:off x="4196555" y="1420473"/>
            <a:ext cx="844200" cy="828300"/>
            <a:chOff x="4003067" y="1378246"/>
            <a:chExt cx="844200" cy="828300"/>
          </a:xfrm>
        </p:grpSpPr>
        <p:grpSp>
          <p:nvGrpSpPr>
            <p:cNvPr id="22" name="Google Shape;7464;p74">
              <a:extLst>
                <a:ext uri="{FF2B5EF4-FFF2-40B4-BE49-F238E27FC236}">
                  <a16:creationId xmlns:a16="http://schemas.microsoft.com/office/drawing/2014/main" id="{456753B4-CB2B-9D6D-5FB1-E0AF3961E668}"/>
                </a:ext>
              </a:extLst>
            </p:cNvPr>
            <p:cNvGrpSpPr/>
            <p:nvPr/>
          </p:nvGrpSpPr>
          <p:grpSpPr>
            <a:xfrm>
              <a:off x="4173167" y="1498000"/>
              <a:ext cx="504000" cy="540000"/>
              <a:chOff x="-48233050" y="3569725"/>
              <a:chExt cx="252050" cy="299475"/>
            </a:xfrm>
            <a:solidFill>
              <a:schemeClr val="bg1"/>
            </a:solidFill>
          </p:grpSpPr>
          <p:sp>
            <p:nvSpPr>
              <p:cNvPr id="23" name="Google Shape;7465;p74">
                <a:extLst>
                  <a:ext uri="{FF2B5EF4-FFF2-40B4-BE49-F238E27FC236}">
                    <a16:creationId xmlns:a16="http://schemas.microsoft.com/office/drawing/2014/main" id="{6A32F4E8-CE47-D046-3637-310B045CCBA4}"/>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66;p74">
                <a:extLst>
                  <a:ext uri="{FF2B5EF4-FFF2-40B4-BE49-F238E27FC236}">
                    <a16:creationId xmlns:a16="http://schemas.microsoft.com/office/drawing/2014/main" id="{FD710F7B-81A5-9980-CEA3-E4BE227DD8CC}"/>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67;p74">
                <a:extLst>
                  <a:ext uri="{FF2B5EF4-FFF2-40B4-BE49-F238E27FC236}">
                    <a16:creationId xmlns:a16="http://schemas.microsoft.com/office/drawing/2014/main" id="{C9FFDFB7-A707-8F87-4F2A-C43F6E815BEA}"/>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510;p35">
              <a:extLst>
                <a:ext uri="{FF2B5EF4-FFF2-40B4-BE49-F238E27FC236}">
                  <a16:creationId xmlns:a16="http://schemas.microsoft.com/office/drawing/2014/main" id="{236428A4-F2F5-F34C-36F1-1794827D5309}"/>
                </a:ext>
              </a:extLst>
            </p:cNvPr>
            <p:cNvSpPr/>
            <p:nvPr/>
          </p:nvSpPr>
          <p:spPr>
            <a:xfrm>
              <a:off x="4003067" y="1378246"/>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grpSp>
      <p:sp>
        <p:nvSpPr>
          <p:cNvPr id="8" name="Google Shape;796;p42">
            <a:extLst>
              <a:ext uri="{FF2B5EF4-FFF2-40B4-BE49-F238E27FC236}">
                <a16:creationId xmlns:a16="http://schemas.microsoft.com/office/drawing/2014/main" id="{D9995034-A049-2BB2-9634-45F57702C268}"/>
              </a:ext>
            </a:extLst>
          </p:cNvPr>
          <p:cNvSpPr txBox="1">
            <a:spLocks/>
          </p:cNvSpPr>
          <p:nvPr/>
        </p:nvSpPr>
        <p:spPr>
          <a:xfrm>
            <a:off x="489617" y="2892943"/>
            <a:ext cx="2109490" cy="1433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indent="-304800" algn="l">
              <a:buSzPts val="1200"/>
              <a:buFont typeface="Nunito"/>
              <a:buChar char="●"/>
            </a:pPr>
            <a:r>
              <a:rPr lang="en" dirty="0"/>
              <a:t>Founded in 2016</a:t>
            </a:r>
          </a:p>
          <a:p>
            <a:pPr indent="-304800" algn="l">
              <a:buSzPts val="1200"/>
              <a:buFont typeface="Nunito"/>
              <a:buChar char="●"/>
            </a:pPr>
            <a:r>
              <a:rPr lang="en" dirty="0"/>
              <a:t>Origins rooted in </a:t>
            </a:r>
            <a:br>
              <a:rPr lang="en" dirty="0"/>
            </a:br>
            <a:r>
              <a:rPr lang="en" dirty="0"/>
              <a:t>High-Tech national security</a:t>
            </a:r>
          </a:p>
        </p:txBody>
      </p:sp>
      <p:sp>
        <p:nvSpPr>
          <p:cNvPr id="9" name="Google Shape;531;p35">
            <a:extLst>
              <a:ext uri="{FF2B5EF4-FFF2-40B4-BE49-F238E27FC236}">
                <a16:creationId xmlns:a16="http://schemas.microsoft.com/office/drawing/2014/main" id="{E444ED89-BD61-B417-EBC2-C5928DDB3D83}"/>
              </a:ext>
            </a:extLst>
          </p:cNvPr>
          <p:cNvSpPr txBox="1">
            <a:spLocks/>
          </p:cNvSpPr>
          <p:nvPr/>
        </p:nvSpPr>
        <p:spPr>
          <a:xfrm>
            <a:off x="3182850" y="2176256"/>
            <a:ext cx="2778300" cy="8283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a:buNone/>
              <a:defRPr sz="2000" b="0" i="0" u="none" strike="noStrike" cap="none">
                <a:solidFill>
                  <a:schemeClr val="accen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r>
              <a:rPr lang="en" sz="1800" dirty="0"/>
              <a:t>Expertise &amp; Strategy</a:t>
            </a:r>
          </a:p>
        </p:txBody>
      </p:sp>
      <p:grpSp>
        <p:nvGrpSpPr>
          <p:cNvPr id="45" name="קבוצה 44">
            <a:extLst>
              <a:ext uri="{FF2B5EF4-FFF2-40B4-BE49-F238E27FC236}">
                <a16:creationId xmlns:a16="http://schemas.microsoft.com/office/drawing/2014/main" id="{4B9EA800-35E5-01BA-1A9A-EEB632AAA50D}"/>
              </a:ext>
            </a:extLst>
          </p:cNvPr>
          <p:cNvGrpSpPr/>
          <p:nvPr/>
        </p:nvGrpSpPr>
        <p:grpSpPr>
          <a:xfrm>
            <a:off x="1148997" y="1420473"/>
            <a:ext cx="844200" cy="828300"/>
            <a:chOff x="874334" y="1872049"/>
            <a:chExt cx="844200" cy="828300"/>
          </a:xfrm>
        </p:grpSpPr>
        <p:sp>
          <p:nvSpPr>
            <p:cNvPr id="510" name="Google Shape;510;p35"/>
            <p:cNvSpPr/>
            <p:nvPr/>
          </p:nvSpPr>
          <p:spPr>
            <a:xfrm>
              <a:off x="874334" y="1872049"/>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grpSp>
          <p:nvGrpSpPr>
            <p:cNvPr id="32" name="Google Shape;5676;p70">
              <a:extLst>
                <a:ext uri="{FF2B5EF4-FFF2-40B4-BE49-F238E27FC236}">
                  <a16:creationId xmlns:a16="http://schemas.microsoft.com/office/drawing/2014/main" id="{CA491F81-850E-D148-DD97-ED62D279B384}"/>
                </a:ext>
              </a:extLst>
            </p:cNvPr>
            <p:cNvGrpSpPr/>
            <p:nvPr/>
          </p:nvGrpSpPr>
          <p:grpSpPr>
            <a:xfrm>
              <a:off x="1026434" y="1994352"/>
              <a:ext cx="540000" cy="540000"/>
              <a:chOff x="2682350" y="2643425"/>
              <a:chExt cx="473775" cy="436425"/>
            </a:xfrm>
            <a:solidFill>
              <a:schemeClr val="accent2"/>
            </a:solidFill>
          </p:grpSpPr>
          <p:sp>
            <p:nvSpPr>
              <p:cNvPr id="33" name="Google Shape;5677;p70">
                <a:extLst>
                  <a:ext uri="{FF2B5EF4-FFF2-40B4-BE49-F238E27FC236}">
                    <a16:creationId xmlns:a16="http://schemas.microsoft.com/office/drawing/2014/main" id="{C80B298A-5045-23DD-BBE5-868D9421797E}"/>
                  </a:ext>
                </a:extLst>
              </p:cNvPr>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678;p70">
                <a:extLst>
                  <a:ext uri="{FF2B5EF4-FFF2-40B4-BE49-F238E27FC236}">
                    <a16:creationId xmlns:a16="http://schemas.microsoft.com/office/drawing/2014/main" id="{E6DF1A9E-ACA5-3A60-2523-90E6B9F2B00A}"/>
                  </a:ext>
                </a:extLst>
              </p:cNvPr>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5679;p70">
                <a:extLst>
                  <a:ext uri="{FF2B5EF4-FFF2-40B4-BE49-F238E27FC236}">
                    <a16:creationId xmlns:a16="http://schemas.microsoft.com/office/drawing/2014/main" id="{6F5E3FFB-E261-220E-17F6-69E31BF6BB72}"/>
                  </a:ext>
                </a:extLst>
              </p:cNvPr>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5680;p70">
                <a:extLst>
                  <a:ext uri="{FF2B5EF4-FFF2-40B4-BE49-F238E27FC236}">
                    <a16:creationId xmlns:a16="http://schemas.microsoft.com/office/drawing/2014/main" id="{A5B96F70-3FEB-DD1C-9AFE-6512E3CC54F5}"/>
                  </a:ext>
                </a:extLst>
              </p:cNvPr>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5681;p70">
                <a:extLst>
                  <a:ext uri="{FF2B5EF4-FFF2-40B4-BE49-F238E27FC236}">
                    <a16:creationId xmlns:a16="http://schemas.microsoft.com/office/drawing/2014/main" id="{7F53751B-C1B6-7842-8275-450FB4FDF2C9}"/>
                  </a:ext>
                </a:extLst>
              </p:cNvPr>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682;p70">
                <a:extLst>
                  <a:ext uri="{FF2B5EF4-FFF2-40B4-BE49-F238E27FC236}">
                    <a16:creationId xmlns:a16="http://schemas.microsoft.com/office/drawing/2014/main" id="{B3132B9F-7F48-761F-450B-F87F2FFEF8E9}"/>
                  </a:ext>
                </a:extLst>
              </p:cNvPr>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5683;p70">
                <a:extLst>
                  <a:ext uri="{FF2B5EF4-FFF2-40B4-BE49-F238E27FC236}">
                    <a16:creationId xmlns:a16="http://schemas.microsoft.com/office/drawing/2014/main" id="{EB1205D4-6770-912E-7B51-EEB82A58147B}"/>
                  </a:ext>
                </a:extLst>
              </p:cNvPr>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42" name="Google Shape;796;p42">
            <a:extLst>
              <a:ext uri="{FF2B5EF4-FFF2-40B4-BE49-F238E27FC236}">
                <a16:creationId xmlns:a16="http://schemas.microsoft.com/office/drawing/2014/main" id="{DDE6905D-A133-562A-86C0-E8A3CC7EF799}"/>
              </a:ext>
            </a:extLst>
          </p:cNvPr>
          <p:cNvSpPr txBox="1">
            <a:spLocks/>
          </p:cNvSpPr>
          <p:nvPr/>
        </p:nvSpPr>
        <p:spPr>
          <a:xfrm>
            <a:off x="3637945" y="2892943"/>
            <a:ext cx="2109490" cy="1433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285750" indent="-285750" algn="l">
              <a:buSzPct val="150000"/>
              <a:buFont typeface="Arial" panose="020B0604020202020204" pitchFamily="34" charset="0"/>
              <a:buChar char="•"/>
            </a:pPr>
            <a:r>
              <a:rPr lang="en-US" dirty="0">
                <a:solidFill>
                  <a:schemeClr val="accent3"/>
                </a:solidFill>
              </a:rPr>
              <a:t>unique algorithm</a:t>
            </a:r>
          </a:p>
          <a:p>
            <a:pPr marL="285750" indent="-285750" algn="l">
              <a:buSzPct val="150000"/>
              <a:buFont typeface="Arial" panose="020B0604020202020204" pitchFamily="34" charset="0"/>
              <a:buChar char="•"/>
            </a:pPr>
            <a:r>
              <a:rPr lang="en-US" dirty="0">
                <a:solidFill>
                  <a:schemeClr val="accent3"/>
                </a:solidFill>
              </a:rPr>
              <a:t>Strategic infrastructure deployment</a:t>
            </a:r>
          </a:p>
        </p:txBody>
      </p:sp>
      <p:sp>
        <p:nvSpPr>
          <p:cNvPr id="43" name="Google Shape;796;p42">
            <a:extLst>
              <a:ext uri="{FF2B5EF4-FFF2-40B4-BE49-F238E27FC236}">
                <a16:creationId xmlns:a16="http://schemas.microsoft.com/office/drawing/2014/main" id="{F06E6A10-CE3D-35F4-BE36-828405278A47}"/>
              </a:ext>
            </a:extLst>
          </p:cNvPr>
          <p:cNvSpPr txBox="1">
            <a:spLocks/>
          </p:cNvSpPr>
          <p:nvPr/>
        </p:nvSpPr>
        <p:spPr>
          <a:xfrm>
            <a:off x="6416245" y="2892943"/>
            <a:ext cx="2109490" cy="1433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285750" indent="-285750" algn="l">
              <a:buSzPct val="150000"/>
              <a:buFont typeface="Arial" panose="020B0604020202020204" pitchFamily="34" charset="0"/>
              <a:buChar char="•"/>
            </a:pPr>
            <a:r>
              <a:rPr lang="en-US" dirty="0">
                <a:solidFill>
                  <a:schemeClr val="accent3"/>
                </a:solidFill>
              </a:rPr>
              <a:t>Acquired XM Cyber for $700 million</a:t>
            </a:r>
            <a:r>
              <a:rPr lang="he-IL" dirty="0">
                <a:solidFill>
                  <a:schemeClr val="accent3"/>
                </a:solidFill>
              </a:rPr>
              <a:t> </a:t>
            </a:r>
            <a:endParaRPr lang="en-US" dirty="0">
              <a:solidFill>
                <a:schemeClr val="accent3"/>
              </a:solidFill>
            </a:endParaRPr>
          </a:p>
          <a:p>
            <a:pPr marL="285750" indent="-285750" algn="l">
              <a:buSzPct val="150000"/>
              <a:buFont typeface="Arial" panose="020B0604020202020204" pitchFamily="34" charset="0"/>
              <a:buChar char="•"/>
            </a:pPr>
            <a:r>
              <a:rPr lang="en-US" dirty="0">
                <a:solidFill>
                  <a:schemeClr val="accent3"/>
                </a:solidFill>
              </a:rPr>
              <a:t>The fourth largest consumer in the world</a:t>
            </a:r>
          </a:p>
        </p:txBody>
      </p:sp>
      <p:sp>
        <p:nvSpPr>
          <p:cNvPr id="50" name="מלבן מעוגל 49">
            <a:extLst>
              <a:ext uri="{FF2B5EF4-FFF2-40B4-BE49-F238E27FC236}">
                <a16:creationId xmlns:a16="http://schemas.microsoft.com/office/drawing/2014/main" id="{3EFD7296-B1AC-1E74-E0A7-4C71C173FC26}"/>
              </a:ext>
            </a:extLst>
          </p:cNvPr>
          <p:cNvSpPr/>
          <p:nvPr/>
        </p:nvSpPr>
        <p:spPr>
          <a:xfrm>
            <a:off x="1141652" y="4067476"/>
            <a:ext cx="6729520" cy="1196305"/>
          </a:xfrm>
          <a:prstGeom prst="roundRect">
            <a:avLst>
              <a:gd name="adj" fmla="val 50000"/>
            </a:avLst>
          </a:prstGeom>
          <a:solidFill>
            <a:schemeClr val="dk1">
              <a:alpha val="50000"/>
            </a:schemeClr>
          </a:solidFill>
          <a:ln>
            <a:noFill/>
          </a:ln>
          <a:effectLst>
            <a:softEdge rad="449916"/>
          </a:effectLst>
        </p:spPr>
        <p:style>
          <a:lnRef idx="2">
            <a:schemeClr val="dk1">
              <a:shade val="15000"/>
            </a:schemeClr>
          </a:lnRef>
          <a:fillRef idx="1">
            <a:schemeClr val="dk1"/>
          </a:fillRef>
          <a:effectRef idx="0">
            <a:schemeClr val="dk1"/>
          </a:effectRef>
          <a:fontRef idx="minor">
            <a:schemeClr val="lt1"/>
          </a:fontRef>
        </p:style>
        <p:txBody>
          <a:bodyPr rtlCol="1" anchor="ctr"/>
          <a:lstStyle/>
          <a:p>
            <a:pPr marR="0" algn="ctr" rtl="1">
              <a:lnSpc>
                <a:spcPct val="100000"/>
              </a:lnSpc>
              <a:spcBef>
                <a:spcPts val="0"/>
              </a:spcBef>
              <a:spcAft>
                <a:spcPts val="0"/>
              </a:spcAft>
              <a:buClr>
                <a:srgbClr val="000000"/>
              </a:buClr>
              <a:buFont typeface="Arial"/>
            </a:pPr>
            <a:endParaRPr lang="he-IL" dirty="0"/>
          </a:p>
        </p:txBody>
      </p:sp>
      <p:sp>
        <p:nvSpPr>
          <p:cNvPr id="49" name="תיבת טקסט 48">
            <a:extLst>
              <a:ext uri="{FF2B5EF4-FFF2-40B4-BE49-F238E27FC236}">
                <a16:creationId xmlns:a16="http://schemas.microsoft.com/office/drawing/2014/main" id="{5EBFE910-2052-1C8C-8BB2-5E7023E39301}"/>
              </a:ext>
            </a:extLst>
          </p:cNvPr>
          <p:cNvSpPr txBox="1"/>
          <p:nvPr/>
        </p:nvSpPr>
        <p:spPr>
          <a:xfrm>
            <a:off x="1141652" y="4324476"/>
            <a:ext cx="6729520" cy="584775"/>
          </a:xfrm>
          <a:prstGeom prst="rect">
            <a:avLst/>
          </a:prstGeom>
          <a:noFill/>
          <a:ln>
            <a:noFill/>
          </a:ln>
        </p:spPr>
        <p:txBody>
          <a:bodyPr wrap="square" rtlCol="1">
            <a:spAutoFit/>
          </a:bodyPr>
          <a:lstStyle/>
          <a:p>
            <a:pPr algn="ctr"/>
            <a:r>
              <a:rPr lang="en" sz="1600" dirty="0">
                <a:solidFill>
                  <a:schemeClr val="bg1"/>
                </a:solidFill>
                <a:latin typeface="American Typewriter" panose="02090604020004020304" pitchFamily="18" charset="0"/>
              </a:rPr>
              <a:t>“ To manage projects or risks, there should be one person in each field and thus the uncertainty can be eliminated…“</a:t>
            </a:r>
            <a:endParaRPr lang="he-IL" sz="1600" dirty="0">
              <a:solidFill>
                <a:schemeClr val="bg1"/>
              </a:solidFill>
              <a:latin typeface="American Typewriter" panose="02090604020004020304" pitchFamily="18"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71" name="Google Shape;971;p47"/>
          <p:cNvSpPr/>
          <p:nvPr/>
        </p:nvSpPr>
        <p:spPr>
          <a:xfrm>
            <a:off x="257554" y="2124932"/>
            <a:ext cx="1999896"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972" name="Google Shape;972;p47"/>
          <p:cNvSpPr/>
          <p:nvPr/>
        </p:nvSpPr>
        <p:spPr>
          <a:xfrm>
            <a:off x="734926" y="236677"/>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txBox="1"/>
          <p:nvPr/>
        </p:nvSpPr>
        <p:spPr>
          <a:xfrm>
            <a:off x="6042327" y="1321935"/>
            <a:ext cx="2613329" cy="576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dirty="0">
                <a:solidFill>
                  <a:schemeClr val="lt1"/>
                </a:solidFill>
                <a:latin typeface="Karla"/>
                <a:ea typeface="Karla"/>
                <a:cs typeface="Karla"/>
                <a:sym typeface="Karla"/>
              </a:rPr>
              <a:t>Backup of all data</a:t>
            </a:r>
            <a:r>
              <a:rPr lang="he-IL" dirty="0">
                <a:solidFill>
                  <a:schemeClr val="lt1"/>
                </a:solidFill>
                <a:latin typeface="Karla"/>
                <a:ea typeface="Karla"/>
                <a:cs typeface="Karla"/>
                <a:sym typeface="Karla"/>
              </a:rPr>
              <a:t> </a:t>
            </a:r>
            <a:r>
              <a:rPr lang="en" dirty="0">
                <a:solidFill>
                  <a:schemeClr val="lt1"/>
                </a:solidFill>
                <a:latin typeface="Karla"/>
                <a:ea typeface="Karla"/>
                <a:cs typeface="Karla"/>
                <a:sym typeface="Karla"/>
              </a:rPr>
              <a:t>in the cloud</a:t>
            </a:r>
            <a:endParaRPr dirty="0">
              <a:solidFill>
                <a:schemeClr val="lt1"/>
              </a:solidFill>
              <a:latin typeface="Karla"/>
              <a:ea typeface="Karla"/>
              <a:cs typeface="Karla"/>
              <a:sym typeface="Karla"/>
            </a:endParaRPr>
          </a:p>
        </p:txBody>
      </p:sp>
      <p:sp>
        <p:nvSpPr>
          <p:cNvPr id="974" name="Google Shape;974;p47"/>
          <p:cNvSpPr txBox="1"/>
          <p:nvPr/>
        </p:nvSpPr>
        <p:spPr>
          <a:xfrm>
            <a:off x="6040246" y="2154647"/>
            <a:ext cx="2496300" cy="576000"/>
          </a:xfrm>
          <a:prstGeom prst="rect">
            <a:avLst/>
          </a:prstGeom>
          <a:solidFill>
            <a:schemeClr val="dk2"/>
          </a:solidFill>
          <a:ln>
            <a:noFill/>
          </a:ln>
        </p:spPr>
        <p:txBody>
          <a:bodyPr spcFirstLastPara="1" wrap="square" lIns="91425" tIns="91425" rIns="91425" bIns="91425" anchor="ctr" anchorCtr="0">
            <a:noAutofit/>
          </a:bodyPr>
          <a:lstStyle/>
          <a:p>
            <a:pPr marL="0" marR="0" lvl="0" indent="0" rtl="1">
              <a:lnSpc>
                <a:spcPct val="100000"/>
              </a:lnSpc>
              <a:spcBef>
                <a:spcPts val="0"/>
              </a:spcBef>
              <a:spcAft>
                <a:spcPts val="0"/>
              </a:spcAft>
              <a:buClr>
                <a:srgbClr val="000000"/>
              </a:buClr>
              <a:buFont typeface="Arial"/>
              <a:buNone/>
            </a:pPr>
            <a:r>
              <a:rPr lang="en" dirty="0">
                <a:solidFill>
                  <a:schemeClr val="lt1"/>
                </a:solidFill>
                <a:latin typeface="Karla"/>
                <a:ea typeface="Karla"/>
                <a:cs typeface="Karla"/>
                <a:sym typeface="Karla"/>
              </a:rPr>
              <a:t>Thinking outside the box</a:t>
            </a:r>
            <a:endParaRPr dirty="0">
              <a:solidFill>
                <a:schemeClr val="lt1"/>
              </a:solidFill>
              <a:latin typeface="Karla"/>
              <a:ea typeface="Karla"/>
              <a:cs typeface="Karla"/>
              <a:sym typeface="Karla"/>
            </a:endParaRPr>
          </a:p>
        </p:txBody>
      </p:sp>
      <p:sp>
        <p:nvSpPr>
          <p:cNvPr id="975" name="Google Shape;975;p47"/>
          <p:cNvSpPr txBox="1"/>
          <p:nvPr/>
        </p:nvSpPr>
        <p:spPr>
          <a:xfrm>
            <a:off x="6040246" y="2981783"/>
            <a:ext cx="2613328" cy="576000"/>
          </a:xfrm>
          <a:prstGeom prst="rect">
            <a:avLst/>
          </a:prstGeom>
          <a:solidFill>
            <a:schemeClr val="dk2"/>
          </a:solidFill>
          <a:ln>
            <a:noFill/>
          </a:ln>
        </p:spPr>
        <p:txBody>
          <a:bodyPr spcFirstLastPara="1" wrap="square" lIns="91425" tIns="91425" rIns="91425" bIns="91425" anchor="ctr" anchorCtr="0">
            <a:noAutofit/>
          </a:bodyPr>
          <a:lstStyle/>
          <a:p>
            <a:pPr marL="0" marR="0" lvl="0" indent="0" rtl="1">
              <a:lnSpc>
                <a:spcPct val="100000"/>
              </a:lnSpc>
              <a:spcBef>
                <a:spcPts val="0"/>
              </a:spcBef>
              <a:spcAft>
                <a:spcPts val="0"/>
              </a:spcAft>
              <a:buClr>
                <a:srgbClr val="000000"/>
              </a:buClr>
              <a:buFont typeface="Arial"/>
              <a:buNone/>
            </a:pPr>
            <a:r>
              <a:rPr lang="en" dirty="0">
                <a:solidFill>
                  <a:schemeClr val="lt1"/>
                </a:solidFill>
                <a:latin typeface="Karla"/>
                <a:ea typeface="Karla"/>
                <a:cs typeface="Karla"/>
                <a:sym typeface="Karla"/>
              </a:rPr>
              <a:t>Deployment of teams around the world</a:t>
            </a:r>
            <a:endParaRPr dirty="0">
              <a:solidFill>
                <a:schemeClr val="lt1"/>
              </a:solidFill>
              <a:latin typeface="Karla"/>
              <a:ea typeface="Karla"/>
              <a:cs typeface="Karla"/>
              <a:sym typeface="Karla"/>
            </a:endParaRPr>
          </a:p>
        </p:txBody>
      </p:sp>
      <p:sp>
        <p:nvSpPr>
          <p:cNvPr id="976" name="Google Shape;976;p47"/>
          <p:cNvSpPr txBox="1"/>
          <p:nvPr/>
        </p:nvSpPr>
        <p:spPr>
          <a:xfrm>
            <a:off x="6040246" y="3804494"/>
            <a:ext cx="2613328" cy="660148"/>
          </a:xfrm>
          <a:prstGeom prst="rect">
            <a:avLst/>
          </a:prstGeom>
          <a:solidFill>
            <a:schemeClr val="dk2"/>
          </a:solidFill>
          <a:ln>
            <a:noFill/>
          </a:ln>
        </p:spPr>
        <p:txBody>
          <a:bodyPr spcFirstLastPara="1" wrap="square" lIns="91425" tIns="91425" rIns="91425" bIns="91425" anchor="ctr" anchorCtr="0">
            <a:noAutofit/>
          </a:bodyPr>
          <a:lstStyle/>
          <a:p>
            <a:pPr marL="0" marR="0" lvl="0" indent="0" rtl="1">
              <a:lnSpc>
                <a:spcPct val="100000"/>
              </a:lnSpc>
              <a:spcBef>
                <a:spcPts val="0"/>
              </a:spcBef>
              <a:spcAft>
                <a:spcPts val="0"/>
              </a:spcAft>
              <a:buClr>
                <a:srgbClr val="000000"/>
              </a:buClr>
              <a:buFont typeface="Arial"/>
              <a:buNone/>
            </a:pPr>
            <a:r>
              <a:rPr lang="en" dirty="0">
                <a:solidFill>
                  <a:schemeClr val="lt1"/>
                </a:solidFill>
                <a:latin typeface="Karla"/>
                <a:ea typeface="Karla"/>
                <a:cs typeface="Karla"/>
                <a:sym typeface="Karla"/>
              </a:rPr>
              <a:t>matter of management, leadership, understanding and caring.</a:t>
            </a:r>
            <a:endParaRPr dirty="0">
              <a:solidFill>
                <a:schemeClr val="lt1"/>
              </a:solidFill>
              <a:latin typeface="Karla"/>
              <a:ea typeface="Karla"/>
              <a:cs typeface="Karla"/>
              <a:sym typeface="Karla"/>
            </a:endParaRPr>
          </a:p>
        </p:txBody>
      </p:sp>
      <p:sp>
        <p:nvSpPr>
          <p:cNvPr id="977" name="Google Shape;977;p47"/>
          <p:cNvSpPr txBox="1">
            <a:spLocks noGrp="1"/>
          </p:cNvSpPr>
          <p:nvPr>
            <p:ph type="title"/>
          </p:nvPr>
        </p:nvSpPr>
        <p:spPr>
          <a:xfrm>
            <a:off x="1979910" y="268821"/>
            <a:ext cx="5184181" cy="572700"/>
          </a:xfrm>
          <a:prstGeom prst="rect">
            <a:avLst/>
          </a:prstGeom>
        </p:spPr>
        <p:txBody>
          <a:bodyPr spcFirstLastPara="1" wrap="square" lIns="91425" tIns="91425" rIns="91425" bIns="91425" anchor="ctr" anchorCtr="0">
            <a:noAutofit/>
          </a:bodyPr>
          <a:lstStyle/>
          <a:p>
            <a:r>
              <a:rPr lang="en" dirty="0"/>
              <a:t>uncertainty and crisis</a:t>
            </a:r>
            <a:endParaRPr dirty="0"/>
          </a:p>
        </p:txBody>
      </p:sp>
      <p:sp>
        <p:nvSpPr>
          <p:cNvPr id="978" name="Google Shape;978;p47"/>
          <p:cNvSpPr txBox="1"/>
          <p:nvPr/>
        </p:nvSpPr>
        <p:spPr>
          <a:xfrm>
            <a:off x="275877" y="3004756"/>
            <a:ext cx="1999896"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Risk Management</a:t>
            </a:r>
            <a:endParaRPr sz="2000" dirty="0">
              <a:solidFill>
                <a:schemeClr val="accent1"/>
              </a:solidFill>
              <a:latin typeface="Audiowide"/>
              <a:ea typeface="Audiowide"/>
              <a:cs typeface="Audiowide"/>
              <a:sym typeface="Audiowide"/>
            </a:endParaRPr>
          </a:p>
        </p:txBody>
      </p:sp>
      <p:cxnSp>
        <p:nvCxnSpPr>
          <p:cNvPr id="979" name="Google Shape;979;p47"/>
          <p:cNvCxnSpPr>
            <a:cxnSpLocks/>
            <a:stCxn id="971" idx="0"/>
            <a:endCxn id="980" idx="1"/>
          </p:cNvCxnSpPr>
          <p:nvPr/>
        </p:nvCxnSpPr>
        <p:spPr>
          <a:xfrm flipV="1">
            <a:off x="2257450" y="1610198"/>
            <a:ext cx="783186" cy="1265184"/>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1" name="Google Shape;981;p47"/>
          <p:cNvCxnSpPr>
            <a:cxnSpLocks/>
            <a:stCxn id="971" idx="0"/>
            <a:endCxn id="982" idx="1"/>
          </p:cNvCxnSpPr>
          <p:nvPr/>
        </p:nvCxnSpPr>
        <p:spPr>
          <a:xfrm>
            <a:off x="2257450" y="2875382"/>
            <a:ext cx="783186" cy="1254993"/>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3" name="Google Shape;983;p47"/>
          <p:cNvCxnSpPr>
            <a:cxnSpLocks/>
            <a:stCxn id="971" idx="0"/>
            <a:endCxn id="984" idx="1"/>
          </p:cNvCxnSpPr>
          <p:nvPr/>
        </p:nvCxnSpPr>
        <p:spPr>
          <a:xfrm flipV="1">
            <a:off x="2257450" y="2442650"/>
            <a:ext cx="783186" cy="432732"/>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985" name="Google Shape;985;p47"/>
          <p:cNvCxnSpPr>
            <a:cxnSpLocks/>
            <a:stCxn id="971" idx="0"/>
            <a:endCxn id="986" idx="1"/>
          </p:cNvCxnSpPr>
          <p:nvPr/>
        </p:nvCxnSpPr>
        <p:spPr>
          <a:xfrm>
            <a:off x="2257450" y="2875382"/>
            <a:ext cx="783186" cy="392830"/>
          </a:xfrm>
          <a:prstGeom prst="bentConnector3">
            <a:avLst>
              <a:gd name="adj1" fmla="val 50000"/>
            </a:avLst>
          </a:prstGeom>
          <a:noFill/>
          <a:ln w="9525" cap="flat" cmpd="sng">
            <a:solidFill>
              <a:schemeClr val="lt1"/>
            </a:solidFill>
            <a:prstDash val="solid"/>
            <a:round/>
            <a:headEnd type="none" w="med" len="med"/>
            <a:tailEnd type="none" w="med" len="med"/>
          </a:ln>
        </p:spPr>
      </p:cxnSp>
      <p:grpSp>
        <p:nvGrpSpPr>
          <p:cNvPr id="8" name="קבוצה 7">
            <a:extLst>
              <a:ext uri="{FF2B5EF4-FFF2-40B4-BE49-F238E27FC236}">
                <a16:creationId xmlns:a16="http://schemas.microsoft.com/office/drawing/2014/main" id="{B26D7460-A2C6-5617-F879-8ABC6DDB7ADE}"/>
              </a:ext>
            </a:extLst>
          </p:cNvPr>
          <p:cNvGrpSpPr/>
          <p:nvPr/>
        </p:nvGrpSpPr>
        <p:grpSpPr>
          <a:xfrm>
            <a:off x="3040636" y="1282733"/>
            <a:ext cx="2686250" cy="632100"/>
            <a:chOff x="3040636" y="1017265"/>
            <a:chExt cx="2686250" cy="632100"/>
          </a:xfrm>
        </p:grpSpPr>
        <p:sp>
          <p:nvSpPr>
            <p:cNvPr id="967" name="Google Shape;967;p47"/>
            <p:cNvSpPr/>
            <p:nvPr/>
          </p:nvSpPr>
          <p:spPr>
            <a:xfrm>
              <a:off x="3052386" y="101726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txBox="1"/>
            <p:nvPr/>
          </p:nvSpPr>
          <p:spPr>
            <a:xfrm>
              <a:off x="3040636" y="1065280"/>
              <a:ext cx="2674500" cy="558900"/>
            </a:xfrm>
            <a:prstGeom prst="rect">
              <a:avLst/>
            </a:prstGeom>
            <a:noFill/>
            <a:ln>
              <a:noFill/>
            </a:ln>
          </p:spPr>
          <p:txBody>
            <a:bodyPr spcFirstLastPara="1" wrap="square" lIns="91425" tIns="91425" rIns="91425" bIns="91425" anchor="ctr" anchorCtr="0">
              <a:noAutofit/>
            </a:bodyPr>
            <a:lstStyle/>
            <a:p>
              <a:pPr algn="ctr"/>
              <a:r>
                <a:rPr lang="en" sz="2000" dirty="0">
                  <a:solidFill>
                    <a:schemeClr val="accent1"/>
                  </a:solidFill>
                  <a:latin typeface="Audiowide"/>
                  <a:ea typeface="Audiowide"/>
                  <a:cs typeface="Audiowide"/>
                  <a:sym typeface="Audiowide"/>
                </a:rPr>
                <a:t>Flexibility &amp; Resilience </a:t>
              </a:r>
              <a:endParaRPr sz="2000" dirty="0">
                <a:solidFill>
                  <a:schemeClr val="accent1"/>
                </a:solidFill>
                <a:latin typeface="Audiowide"/>
                <a:ea typeface="Audiowide"/>
                <a:cs typeface="Audiowide"/>
                <a:sym typeface="Audiowide"/>
              </a:endParaRPr>
            </a:p>
          </p:txBody>
        </p:sp>
      </p:grpSp>
      <p:grpSp>
        <p:nvGrpSpPr>
          <p:cNvPr id="9" name="קבוצה 8">
            <a:extLst>
              <a:ext uri="{FF2B5EF4-FFF2-40B4-BE49-F238E27FC236}">
                <a16:creationId xmlns:a16="http://schemas.microsoft.com/office/drawing/2014/main" id="{A0FE100C-6EE4-0A59-9E58-C93736BCC640}"/>
              </a:ext>
            </a:extLst>
          </p:cNvPr>
          <p:cNvGrpSpPr/>
          <p:nvPr/>
        </p:nvGrpSpPr>
        <p:grpSpPr>
          <a:xfrm>
            <a:off x="3040625" y="2126597"/>
            <a:ext cx="2674511" cy="632100"/>
            <a:chOff x="3040625" y="1854336"/>
            <a:chExt cx="2674511" cy="632100"/>
          </a:xfrm>
        </p:grpSpPr>
        <p:sp>
          <p:nvSpPr>
            <p:cNvPr id="968" name="Google Shape;968;p47"/>
            <p:cNvSpPr/>
            <p:nvPr/>
          </p:nvSpPr>
          <p:spPr>
            <a:xfrm>
              <a:off x="3040625" y="1854336"/>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txBox="1"/>
            <p:nvPr/>
          </p:nvSpPr>
          <p:spPr>
            <a:xfrm>
              <a:off x="3040636" y="1890939"/>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Audiowide"/>
                </a:rPr>
                <a:t>Creative Ways </a:t>
              </a:r>
              <a:br>
                <a:rPr lang="en-US" sz="2000" dirty="0">
                  <a:solidFill>
                    <a:schemeClr val="accent1"/>
                  </a:solidFill>
                  <a:latin typeface="Audiowide"/>
                </a:rPr>
              </a:br>
              <a:r>
                <a:rPr lang="en-US" sz="2000" dirty="0">
                  <a:solidFill>
                    <a:schemeClr val="accent1"/>
                  </a:solidFill>
                  <a:latin typeface="Audiowide"/>
                </a:rPr>
                <a:t>of Coping </a:t>
              </a:r>
              <a:endParaRPr sz="2000" dirty="0">
                <a:solidFill>
                  <a:schemeClr val="accent1"/>
                </a:solidFill>
                <a:latin typeface="Audiowide"/>
                <a:sym typeface="Audiowide"/>
              </a:endParaRPr>
            </a:p>
          </p:txBody>
        </p:sp>
      </p:grpSp>
      <p:grpSp>
        <p:nvGrpSpPr>
          <p:cNvPr id="10" name="קבוצה 9">
            <a:extLst>
              <a:ext uri="{FF2B5EF4-FFF2-40B4-BE49-F238E27FC236}">
                <a16:creationId xmlns:a16="http://schemas.microsoft.com/office/drawing/2014/main" id="{50DDF7B9-D7E8-EAA4-2781-EB00F8E96934}"/>
              </a:ext>
            </a:extLst>
          </p:cNvPr>
          <p:cNvGrpSpPr/>
          <p:nvPr/>
        </p:nvGrpSpPr>
        <p:grpSpPr>
          <a:xfrm>
            <a:off x="3040625" y="2970461"/>
            <a:ext cx="2674511" cy="632100"/>
            <a:chOff x="3040625" y="2730407"/>
            <a:chExt cx="2674511" cy="632100"/>
          </a:xfrm>
        </p:grpSpPr>
        <p:sp>
          <p:nvSpPr>
            <p:cNvPr id="969" name="Google Shape;969;p47"/>
            <p:cNvSpPr/>
            <p:nvPr/>
          </p:nvSpPr>
          <p:spPr>
            <a:xfrm>
              <a:off x="3040625" y="2730407"/>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txBox="1"/>
            <p:nvPr/>
          </p:nvSpPr>
          <p:spPr>
            <a:xfrm>
              <a:off x="3040636" y="2748708"/>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Multicultural Workforce</a:t>
              </a:r>
              <a:endParaRPr sz="2000" dirty="0">
                <a:solidFill>
                  <a:schemeClr val="accent1"/>
                </a:solidFill>
                <a:latin typeface="Audiowide"/>
                <a:ea typeface="Audiowide"/>
                <a:cs typeface="Audiowide"/>
                <a:sym typeface="Audiowide"/>
              </a:endParaRPr>
            </a:p>
          </p:txBody>
        </p:sp>
      </p:grpSp>
      <p:grpSp>
        <p:nvGrpSpPr>
          <p:cNvPr id="11" name="קבוצה 10">
            <a:extLst>
              <a:ext uri="{FF2B5EF4-FFF2-40B4-BE49-F238E27FC236}">
                <a16:creationId xmlns:a16="http://schemas.microsoft.com/office/drawing/2014/main" id="{A418F086-ED53-9E34-0580-26A8D2486378}"/>
              </a:ext>
            </a:extLst>
          </p:cNvPr>
          <p:cNvGrpSpPr/>
          <p:nvPr/>
        </p:nvGrpSpPr>
        <p:grpSpPr>
          <a:xfrm>
            <a:off x="3040625" y="3814325"/>
            <a:ext cx="2674511" cy="632100"/>
            <a:chOff x="3040625" y="3548857"/>
            <a:chExt cx="2674511" cy="632100"/>
          </a:xfrm>
        </p:grpSpPr>
        <p:sp>
          <p:nvSpPr>
            <p:cNvPr id="970" name="Google Shape;970;p47"/>
            <p:cNvSpPr/>
            <p:nvPr/>
          </p:nvSpPr>
          <p:spPr>
            <a:xfrm>
              <a:off x="3040625" y="3548857"/>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txBox="1"/>
            <p:nvPr/>
          </p:nvSpPr>
          <p:spPr>
            <a:xfrm>
              <a:off x="3040636" y="3585457"/>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Audiowide"/>
                  <a:ea typeface="Audiowide"/>
                  <a:cs typeface="Audiowide"/>
                  <a:sym typeface="Audiowide"/>
                </a:rPr>
                <a:t>Leadership </a:t>
              </a:r>
              <a:r>
                <a:rPr lang="en-US" sz="2000" dirty="0">
                  <a:solidFill>
                    <a:schemeClr val="accent1"/>
                  </a:solidFill>
                  <a:latin typeface="Audiowide"/>
                  <a:ea typeface="Audiowide"/>
                  <a:cs typeface="Audiowide"/>
                  <a:sym typeface="Audiowide"/>
                </a:rPr>
                <a:t>&amp;</a:t>
              </a:r>
              <a:r>
                <a:rPr lang="en" sz="2000" dirty="0">
                  <a:solidFill>
                    <a:schemeClr val="accent1"/>
                  </a:solidFill>
                  <a:latin typeface="Audiowide"/>
                  <a:ea typeface="Audiowide"/>
                  <a:cs typeface="Audiowide"/>
                  <a:sym typeface="Audiowide"/>
                </a:rPr>
                <a:t> Understanding</a:t>
              </a:r>
              <a:endParaRPr sz="2000" dirty="0">
                <a:solidFill>
                  <a:schemeClr val="accent1"/>
                </a:solidFill>
                <a:latin typeface="Audiowide"/>
                <a:ea typeface="Audiowide"/>
                <a:cs typeface="Audiowide"/>
                <a:sym typeface="Audiowide"/>
              </a:endParaRPr>
            </a:p>
          </p:txBody>
        </p:sp>
      </p:grpSp>
      <p:cxnSp>
        <p:nvCxnSpPr>
          <p:cNvPr id="987" name="Google Shape;987;p47"/>
          <p:cNvCxnSpPr>
            <a:cxnSpLocks/>
            <a:stCxn id="980" idx="3"/>
            <a:endCxn id="973" idx="1"/>
          </p:cNvCxnSpPr>
          <p:nvPr/>
        </p:nvCxnSpPr>
        <p:spPr>
          <a:xfrm flipV="1">
            <a:off x="5715136" y="1609935"/>
            <a:ext cx="327191" cy="263"/>
          </a:xfrm>
          <a:prstGeom prst="straightConnector1">
            <a:avLst/>
          </a:prstGeom>
          <a:noFill/>
          <a:ln w="9525" cap="flat" cmpd="sng">
            <a:solidFill>
              <a:schemeClr val="lt1"/>
            </a:solidFill>
            <a:prstDash val="solid"/>
            <a:round/>
            <a:headEnd type="none" w="med" len="med"/>
            <a:tailEnd type="none" w="med" len="med"/>
          </a:ln>
        </p:spPr>
      </p:cxnSp>
      <p:cxnSp>
        <p:nvCxnSpPr>
          <p:cNvPr id="988" name="Google Shape;988;p47"/>
          <p:cNvCxnSpPr>
            <a:cxnSpLocks/>
            <a:stCxn id="984" idx="3"/>
            <a:endCxn id="974" idx="1"/>
          </p:cNvCxnSpPr>
          <p:nvPr/>
        </p:nvCxnSpPr>
        <p:spPr>
          <a:xfrm flipV="1">
            <a:off x="5715136" y="2442647"/>
            <a:ext cx="325110" cy="3"/>
          </a:xfrm>
          <a:prstGeom prst="straightConnector1">
            <a:avLst/>
          </a:prstGeom>
          <a:noFill/>
          <a:ln w="9525" cap="flat" cmpd="sng">
            <a:solidFill>
              <a:schemeClr val="lt1"/>
            </a:solidFill>
            <a:prstDash val="solid"/>
            <a:round/>
            <a:headEnd type="none" w="med" len="med"/>
            <a:tailEnd type="none" w="med" len="med"/>
          </a:ln>
        </p:spPr>
      </p:cxnSp>
      <p:cxnSp>
        <p:nvCxnSpPr>
          <p:cNvPr id="989" name="Google Shape;989;p47"/>
          <p:cNvCxnSpPr>
            <a:cxnSpLocks/>
            <a:stCxn id="986" idx="3"/>
            <a:endCxn id="975" idx="1"/>
          </p:cNvCxnSpPr>
          <p:nvPr/>
        </p:nvCxnSpPr>
        <p:spPr>
          <a:xfrm>
            <a:off x="5715136" y="3268212"/>
            <a:ext cx="325110" cy="1571"/>
          </a:xfrm>
          <a:prstGeom prst="straightConnector1">
            <a:avLst/>
          </a:prstGeom>
          <a:noFill/>
          <a:ln w="9525" cap="flat" cmpd="sng">
            <a:solidFill>
              <a:schemeClr val="lt1"/>
            </a:solidFill>
            <a:prstDash val="solid"/>
            <a:round/>
            <a:headEnd type="none" w="med" len="med"/>
            <a:tailEnd type="none" w="med" len="med"/>
          </a:ln>
        </p:spPr>
      </p:cxnSp>
      <p:cxnSp>
        <p:nvCxnSpPr>
          <p:cNvPr id="990" name="Google Shape;990;p47"/>
          <p:cNvCxnSpPr>
            <a:cxnSpLocks/>
            <a:stCxn id="982" idx="3"/>
            <a:endCxn id="976" idx="1"/>
          </p:cNvCxnSpPr>
          <p:nvPr/>
        </p:nvCxnSpPr>
        <p:spPr>
          <a:xfrm>
            <a:off x="5715136" y="4130375"/>
            <a:ext cx="325110" cy="4193"/>
          </a:xfrm>
          <a:prstGeom prst="straightConnector1">
            <a:avLst/>
          </a:prstGeom>
          <a:noFill/>
          <a:ln w="9525" cap="flat" cmpd="sng">
            <a:solidFill>
              <a:schemeClr val="lt1"/>
            </a:solidFill>
            <a:prstDash val="solid"/>
            <a:round/>
            <a:headEnd type="none" w="med" len="med"/>
            <a:tailEnd type="none" w="med" len="med"/>
          </a:ln>
        </p:spPr>
      </p:cxnSp>
      <p:grpSp>
        <p:nvGrpSpPr>
          <p:cNvPr id="991" name="Google Shape;991;p47"/>
          <p:cNvGrpSpPr/>
          <p:nvPr/>
        </p:nvGrpSpPr>
        <p:grpSpPr>
          <a:xfrm>
            <a:off x="1022546" y="2346439"/>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5400000">
            <a:off x="8341020" y="4363778"/>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483578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380395" y="510300"/>
            <a:ext cx="8498431"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69" name="Google Shape;569;p37"/>
          <p:cNvSpPr txBox="1">
            <a:spLocks noGrp="1"/>
          </p:cNvSpPr>
          <p:nvPr>
            <p:ph type="title"/>
          </p:nvPr>
        </p:nvSpPr>
        <p:spPr>
          <a:xfrm>
            <a:off x="391522" y="551537"/>
            <a:ext cx="849465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intercultural communication and diversity</a:t>
            </a:r>
            <a:endParaRPr dirty="0"/>
          </a:p>
        </p:txBody>
      </p:sp>
      <p:sp>
        <p:nvSpPr>
          <p:cNvPr id="575" name="Google Shape;575;p37"/>
          <p:cNvSpPr txBox="1"/>
          <p:nvPr/>
        </p:nvSpPr>
        <p:spPr>
          <a:xfrm>
            <a:off x="713715" y="2242071"/>
            <a:ext cx="1753947"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dirty="0">
                <a:solidFill>
                  <a:schemeClr val="accent1"/>
                </a:solidFill>
                <a:latin typeface="Audiowide"/>
                <a:ea typeface="Audiowide"/>
                <a:cs typeface="Audiowide"/>
                <a:sym typeface="Audiowide"/>
              </a:rPr>
              <a:t>sturdiness</a:t>
            </a:r>
            <a:endParaRPr sz="2000" dirty="0">
              <a:solidFill>
                <a:schemeClr val="accent1"/>
              </a:solidFill>
              <a:latin typeface="Audiowide"/>
              <a:ea typeface="Audiowide"/>
              <a:cs typeface="Audiowide"/>
              <a:sym typeface="Audiowide"/>
            </a:endParaRPr>
          </a:p>
        </p:txBody>
      </p:sp>
      <p:sp>
        <p:nvSpPr>
          <p:cNvPr id="576" name="Google Shape;576;p37"/>
          <p:cNvSpPr txBox="1"/>
          <p:nvPr/>
        </p:nvSpPr>
        <p:spPr>
          <a:xfrm>
            <a:off x="446315" y="2481420"/>
            <a:ext cx="2184791" cy="9459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arla"/>
                <a:ea typeface="Karla"/>
                <a:cs typeface="Karla"/>
                <a:sym typeface="Karla"/>
              </a:rPr>
              <a:t>the company has teams all over the world</a:t>
            </a:r>
            <a:r>
              <a:rPr lang="en-US" dirty="0">
                <a:solidFill>
                  <a:schemeClr val="lt1"/>
                </a:solidFill>
                <a:latin typeface="Karla"/>
                <a:ea typeface="Karla"/>
                <a:cs typeface="Karla"/>
                <a:sym typeface="Karla"/>
              </a:rPr>
              <a:t>. </a:t>
            </a:r>
            <a:endParaRPr dirty="0">
              <a:solidFill>
                <a:schemeClr val="lt1"/>
              </a:solidFill>
              <a:latin typeface="Karla"/>
              <a:ea typeface="Karla"/>
              <a:cs typeface="Karla"/>
              <a:sym typeface="Karla"/>
            </a:endParaRPr>
          </a:p>
        </p:txBody>
      </p:sp>
      <p:sp>
        <p:nvSpPr>
          <p:cNvPr id="577" name="Google Shape;577;p37"/>
          <p:cNvSpPr txBox="1"/>
          <p:nvPr/>
        </p:nvSpPr>
        <p:spPr>
          <a:xfrm>
            <a:off x="3751751" y="2251358"/>
            <a:ext cx="1753943"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dirty="0">
                <a:solidFill>
                  <a:schemeClr val="accent1"/>
                </a:solidFill>
                <a:latin typeface="Audiowide"/>
                <a:ea typeface="Audiowide"/>
                <a:cs typeface="Audiowide"/>
                <a:sym typeface="Audiowide"/>
              </a:rPr>
              <a:t>sensitivity</a:t>
            </a:r>
            <a:endParaRPr sz="2000" dirty="0">
              <a:solidFill>
                <a:schemeClr val="accent1"/>
              </a:solidFill>
              <a:latin typeface="Audiowide"/>
              <a:ea typeface="Audiowide"/>
              <a:cs typeface="Audiowide"/>
              <a:sym typeface="Audiowide"/>
            </a:endParaRPr>
          </a:p>
        </p:txBody>
      </p:sp>
      <p:sp>
        <p:nvSpPr>
          <p:cNvPr id="579" name="Google Shape;579;p37"/>
          <p:cNvSpPr txBox="1"/>
          <p:nvPr/>
        </p:nvSpPr>
        <p:spPr>
          <a:xfrm>
            <a:off x="6534144" y="2265537"/>
            <a:ext cx="2253201"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dirty="0">
                <a:solidFill>
                  <a:schemeClr val="accent1"/>
                </a:solidFill>
                <a:latin typeface="Audiowide"/>
                <a:ea typeface="Audiowide"/>
                <a:cs typeface="Audiowide"/>
                <a:sym typeface="Audiowide"/>
              </a:rPr>
              <a:t>understanding</a:t>
            </a:r>
            <a:endParaRPr sz="2000" dirty="0">
              <a:solidFill>
                <a:schemeClr val="accent1"/>
              </a:solidFill>
              <a:latin typeface="Audiowide"/>
              <a:ea typeface="Audiowide"/>
              <a:cs typeface="Audiowide"/>
              <a:sym typeface="Audiowide"/>
            </a:endParaRPr>
          </a:p>
        </p:txBody>
      </p:sp>
      <p:sp>
        <p:nvSpPr>
          <p:cNvPr id="581" name="Google Shape;581;p37"/>
          <p:cNvSpPr/>
          <p:nvPr/>
        </p:nvSpPr>
        <p:spPr>
          <a:xfrm>
            <a:off x="1346639" y="1631969"/>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1</a:t>
            </a:r>
            <a:endParaRPr sz="1500" dirty="0">
              <a:solidFill>
                <a:schemeClr val="lt1"/>
              </a:solidFill>
              <a:latin typeface="Audiowide"/>
              <a:ea typeface="Audiowide"/>
              <a:cs typeface="Audiowide"/>
              <a:sym typeface="Audiowide"/>
            </a:endParaRPr>
          </a:p>
        </p:txBody>
      </p:sp>
      <p:sp>
        <p:nvSpPr>
          <p:cNvPr id="582" name="Google Shape;582;p37"/>
          <p:cNvSpPr/>
          <p:nvPr/>
        </p:nvSpPr>
        <p:spPr>
          <a:xfrm>
            <a:off x="4394799" y="1627868"/>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2</a:t>
            </a:r>
            <a:endParaRPr sz="1500" dirty="0">
              <a:solidFill>
                <a:schemeClr val="lt1"/>
              </a:solidFill>
              <a:latin typeface="Audiowide"/>
              <a:ea typeface="Audiowide"/>
              <a:cs typeface="Audiowide"/>
              <a:sym typeface="Audiowide"/>
            </a:endParaRPr>
          </a:p>
        </p:txBody>
      </p:sp>
      <p:sp>
        <p:nvSpPr>
          <p:cNvPr id="583" name="Google Shape;583;p37"/>
          <p:cNvSpPr/>
          <p:nvPr/>
        </p:nvSpPr>
        <p:spPr>
          <a:xfrm>
            <a:off x="7413463" y="1635621"/>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3</a:t>
            </a:r>
            <a:endParaRPr sz="1500" dirty="0">
              <a:solidFill>
                <a:schemeClr val="lt1"/>
              </a:solidFill>
              <a:latin typeface="Audiowide"/>
              <a:ea typeface="Audiowide"/>
              <a:cs typeface="Audiowide"/>
              <a:sym typeface="Audiowide"/>
            </a:endParaRPr>
          </a:p>
        </p:txBody>
      </p:sp>
      <p:grpSp>
        <p:nvGrpSpPr>
          <p:cNvPr id="586" name="Google Shape;586;p37"/>
          <p:cNvGrpSpPr/>
          <p:nvPr/>
        </p:nvGrpSpPr>
        <p:grpSpPr>
          <a:xfrm rot="5400000">
            <a:off x="8308841" y="-316184"/>
            <a:ext cx="288601" cy="1096693"/>
            <a:chOff x="1006700" y="2603975"/>
            <a:chExt cx="55450" cy="210700"/>
          </a:xfrm>
        </p:grpSpPr>
        <p:sp>
          <p:nvSpPr>
            <p:cNvPr id="587" name="Google Shape;587;p3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90437" y="4270434"/>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1194158" y="3758925"/>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cxnSp>
        <p:nvCxnSpPr>
          <p:cNvPr id="626" name="Google Shape;626;p37"/>
          <p:cNvCxnSpPr>
            <a:cxnSpLocks/>
            <a:stCxn id="624" idx="3"/>
            <a:endCxn id="576" idx="2"/>
          </p:cNvCxnSpPr>
          <p:nvPr/>
        </p:nvCxnSpPr>
        <p:spPr>
          <a:xfrm flipV="1">
            <a:off x="1538258" y="3427378"/>
            <a:ext cx="453" cy="331547"/>
          </a:xfrm>
          <a:prstGeom prst="straightConnector1">
            <a:avLst/>
          </a:prstGeom>
          <a:noFill/>
          <a:ln w="9525" cap="flat" cmpd="sng">
            <a:solidFill>
              <a:schemeClr val="lt1"/>
            </a:solidFill>
            <a:prstDash val="solid"/>
            <a:round/>
            <a:headEnd type="none" w="med" len="med"/>
            <a:tailEnd type="none" w="med" len="med"/>
          </a:ln>
        </p:spPr>
      </p:cxnSp>
      <p:sp>
        <p:nvSpPr>
          <p:cNvPr id="7" name="Google Shape;576;p37">
            <a:extLst>
              <a:ext uri="{FF2B5EF4-FFF2-40B4-BE49-F238E27FC236}">
                <a16:creationId xmlns:a16="http://schemas.microsoft.com/office/drawing/2014/main" id="{7C5FC798-9A4F-1733-7C4F-BA47B21D3B5B}"/>
              </a:ext>
            </a:extLst>
          </p:cNvPr>
          <p:cNvSpPr txBox="1"/>
          <p:nvPr/>
        </p:nvSpPr>
        <p:spPr>
          <a:xfrm>
            <a:off x="3542008" y="2475874"/>
            <a:ext cx="2184791" cy="9655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arla"/>
                <a:ea typeface="Karla"/>
                <a:cs typeface="Karla"/>
                <a:sym typeface="Karla"/>
              </a:rPr>
              <a:t>The HR team must know, concentrate and be sensitive enough to all the employees</a:t>
            </a:r>
          </a:p>
        </p:txBody>
      </p:sp>
      <p:cxnSp>
        <p:nvCxnSpPr>
          <p:cNvPr id="9" name="Google Shape;626;p37">
            <a:extLst>
              <a:ext uri="{FF2B5EF4-FFF2-40B4-BE49-F238E27FC236}">
                <a16:creationId xmlns:a16="http://schemas.microsoft.com/office/drawing/2014/main" id="{38DF9D8C-80D3-B75D-C4F4-6473C412E997}"/>
              </a:ext>
            </a:extLst>
          </p:cNvPr>
          <p:cNvCxnSpPr>
            <a:cxnSpLocks/>
            <a:stCxn id="8" idx="3"/>
            <a:endCxn id="7" idx="2"/>
          </p:cNvCxnSpPr>
          <p:nvPr/>
        </p:nvCxnSpPr>
        <p:spPr>
          <a:xfrm flipH="1" flipV="1">
            <a:off x="4634404" y="3441396"/>
            <a:ext cx="4445" cy="339785"/>
          </a:xfrm>
          <a:prstGeom prst="straightConnector1">
            <a:avLst/>
          </a:prstGeom>
          <a:noFill/>
          <a:ln w="9525" cap="flat" cmpd="sng">
            <a:solidFill>
              <a:schemeClr val="lt1"/>
            </a:solidFill>
            <a:prstDash val="solid"/>
            <a:round/>
            <a:headEnd type="none" w="med" len="med"/>
            <a:tailEnd type="none" w="med" len="med"/>
          </a:ln>
        </p:spPr>
      </p:cxnSp>
      <p:sp>
        <p:nvSpPr>
          <p:cNvPr id="13" name="Google Shape;576;p37">
            <a:extLst>
              <a:ext uri="{FF2B5EF4-FFF2-40B4-BE49-F238E27FC236}">
                <a16:creationId xmlns:a16="http://schemas.microsoft.com/office/drawing/2014/main" id="{A4C14FF1-CC69-7A39-9E2C-08913902AA44}"/>
              </a:ext>
            </a:extLst>
          </p:cNvPr>
          <p:cNvSpPr txBox="1"/>
          <p:nvPr/>
        </p:nvSpPr>
        <p:spPr>
          <a:xfrm>
            <a:off x="6534144" y="2482192"/>
            <a:ext cx="2184791" cy="959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arla"/>
                <a:ea typeface="Karla"/>
                <a:cs typeface="Karla"/>
                <a:sym typeface="Karla"/>
              </a:rPr>
              <a:t>The teams must understand the needs and know the other teams</a:t>
            </a:r>
            <a:endParaRPr dirty="0">
              <a:solidFill>
                <a:schemeClr val="lt1"/>
              </a:solidFill>
              <a:latin typeface="Karla"/>
              <a:ea typeface="Karla"/>
              <a:cs typeface="Karla"/>
              <a:sym typeface="Karla"/>
            </a:endParaRPr>
          </a:p>
        </p:txBody>
      </p:sp>
      <p:cxnSp>
        <p:nvCxnSpPr>
          <p:cNvPr id="15" name="Google Shape;626;p37">
            <a:extLst>
              <a:ext uri="{FF2B5EF4-FFF2-40B4-BE49-F238E27FC236}">
                <a16:creationId xmlns:a16="http://schemas.microsoft.com/office/drawing/2014/main" id="{C525B6CA-2B71-E425-236F-E1C75F612A8F}"/>
              </a:ext>
            </a:extLst>
          </p:cNvPr>
          <p:cNvCxnSpPr>
            <a:cxnSpLocks/>
            <a:stCxn id="14" idx="3"/>
            <a:endCxn id="13" idx="2"/>
          </p:cNvCxnSpPr>
          <p:nvPr/>
        </p:nvCxnSpPr>
        <p:spPr>
          <a:xfrm flipH="1" flipV="1">
            <a:off x="7626540" y="3441396"/>
            <a:ext cx="5647" cy="339785"/>
          </a:xfrm>
          <a:prstGeom prst="straightConnector1">
            <a:avLst/>
          </a:prstGeom>
          <a:noFill/>
          <a:ln w="9525" cap="flat" cmpd="sng">
            <a:solidFill>
              <a:schemeClr val="lt1"/>
            </a:solidFill>
            <a:prstDash val="solid"/>
            <a:round/>
            <a:headEnd type="none" w="med" len="med"/>
            <a:tailEnd type="none" w="med" len="med"/>
          </a:ln>
        </p:spPr>
      </p:cxnSp>
      <p:grpSp>
        <p:nvGrpSpPr>
          <p:cNvPr id="26" name="Google Shape;6663;p72">
            <a:extLst>
              <a:ext uri="{FF2B5EF4-FFF2-40B4-BE49-F238E27FC236}">
                <a16:creationId xmlns:a16="http://schemas.microsoft.com/office/drawing/2014/main" id="{BEF24A97-B36D-5DC9-1197-C7898C3AAE2D}"/>
              </a:ext>
            </a:extLst>
          </p:cNvPr>
          <p:cNvGrpSpPr/>
          <p:nvPr/>
        </p:nvGrpSpPr>
        <p:grpSpPr>
          <a:xfrm>
            <a:off x="1294669" y="3858731"/>
            <a:ext cx="540000" cy="540000"/>
            <a:chOff x="5364750" y="3235150"/>
            <a:chExt cx="277275" cy="294950"/>
          </a:xfrm>
          <a:solidFill>
            <a:schemeClr val="bg1"/>
          </a:solidFill>
        </p:grpSpPr>
        <p:sp>
          <p:nvSpPr>
            <p:cNvPr id="27" name="Google Shape;6664;p72">
              <a:extLst>
                <a:ext uri="{FF2B5EF4-FFF2-40B4-BE49-F238E27FC236}">
                  <a16:creationId xmlns:a16="http://schemas.microsoft.com/office/drawing/2014/main" id="{6F24FF09-3995-A183-D2A0-AFC7DAE3BCCD}"/>
                </a:ext>
              </a:extLst>
            </p:cNvPr>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65;p72">
              <a:extLst>
                <a:ext uri="{FF2B5EF4-FFF2-40B4-BE49-F238E27FC236}">
                  <a16:creationId xmlns:a16="http://schemas.microsoft.com/office/drawing/2014/main" id="{DE25A6B6-63C5-BFFF-A65B-F4C03446580D}"/>
                </a:ext>
              </a:extLst>
            </p:cNvPr>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66;p72">
              <a:extLst>
                <a:ext uri="{FF2B5EF4-FFF2-40B4-BE49-F238E27FC236}">
                  <a16:creationId xmlns:a16="http://schemas.microsoft.com/office/drawing/2014/main" id="{284C23E3-11BA-7A6A-30EF-827A1DFAD681}"/>
                </a:ext>
              </a:extLst>
            </p:cNvPr>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67;p72">
              <a:extLst>
                <a:ext uri="{FF2B5EF4-FFF2-40B4-BE49-F238E27FC236}">
                  <a16:creationId xmlns:a16="http://schemas.microsoft.com/office/drawing/2014/main" id="{0ABEC53D-414D-176F-D386-8DDD884FF0D0}"/>
                </a:ext>
              </a:extLst>
            </p:cNvPr>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68;p72">
              <a:extLst>
                <a:ext uri="{FF2B5EF4-FFF2-40B4-BE49-F238E27FC236}">
                  <a16:creationId xmlns:a16="http://schemas.microsoft.com/office/drawing/2014/main" id="{A0733C93-A603-D80A-1708-DAB42BD714AB}"/>
                </a:ext>
              </a:extLst>
            </p:cNvPr>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69;p72">
              <a:extLst>
                <a:ext uri="{FF2B5EF4-FFF2-40B4-BE49-F238E27FC236}">
                  <a16:creationId xmlns:a16="http://schemas.microsoft.com/office/drawing/2014/main" id="{55F0712B-9D54-2DF6-70AD-858036EED208}"/>
                </a:ext>
              </a:extLst>
            </p:cNvPr>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70;p72">
              <a:extLst>
                <a:ext uri="{FF2B5EF4-FFF2-40B4-BE49-F238E27FC236}">
                  <a16:creationId xmlns:a16="http://schemas.microsoft.com/office/drawing/2014/main" id="{1D052DB4-19B2-8303-F666-E8D13B8A36D5}"/>
                </a:ext>
              </a:extLst>
            </p:cNvPr>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71;p72">
              <a:extLst>
                <a:ext uri="{FF2B5EF4-FFF2-40B4-BE49-F238E27FC236}">
                  <a16:creationId xmlns:a16="http://schemas.microsoft.com/office/drawing/2014/main" id="{08E36EE2-2144-4287-4AE2-FB33696A3E7E}"/>
                </a:ext>
              </a:extLst>
            </p:cNvPr>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קבוצה 2">
            <a:extLst>
              <a:ext uri="{FF2B5EF4-FFF2-40B4-BE49-F238E27FC236}">
                <a16:creationId xmlns:a16="http://schemas.microsoft.com/office/drawing/2014/main" id="{0095380A-A8FD-5320-03DA-9860F455DFA7}"/>
              </a:ext>
            </a:extLst>
          </p:cNvPr>
          <p:cNvGrpSpPr/>
          <p:nvPr/>
        </p:nvGrpSpPr>
        <p:grpSpPr>
          <a:xfrm>
            <a:off x="4294749" y="3781181"/>
            <a:ext cx="688200" cy="695100"/>
            <a:chOff x="4394367" y="3470166"/>
            <a:chExt cx="688200" cy="695100"/>
          </a:xfrm>
        </p:grpSpPr>
        <p:sp>
          <p:nvSpPr>
            <p:cNvPr id="8" name="Google Shape;624;p37">
              <a:extLst>
                <a:ext uri="{FF2B5EF4-FFF2-40B4-BE49-F238E27FC236}">
                  <a16:creationId xmlns:a16="http://schemas.microsoft.com/office/drawing/2014/main" id="{65142140-4F7F-7359-B9DD-FDBAE97E5EE4}"/>
                </a:ext>
              </a:extLst>
            </p:cNvPr>
            <p:cNvSpPr/>
            <p:nvPr/>
          </p:nvSpPr>
          <p:spPr>
            <a:xfrm>
              <a:off x="4394367" y="3470166"/>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nvGrpSpPr>
            <p:cNvPr id="35" name="Google Shape;6458;p72">
              <a:extLst>
                <a:ext uri="{FF2B5EF4-FFF2-40B4-BE49-F238E27FC236}">
                  <a16:creationId xmlns:a16="http://schemas.microsoft.com/office/drawing/2014/main" id="{893D4E21-5BB2-B0F5-9DA4-79001CE9C219}"/>
                </a:ext>
              </a:extLst>
            </p:cNvPr>
            <p:cNvGrpSpPr/>
            <p:nvPr/>
          </p:nvGrpSpPr>
          <p:grpSpPr>
            <a:xfrm>
              <a:off x="4472573" y="3531703"/>
              <a:ext cx="540000" cy="540000"/>
              <a:chOff x="580725" y="3617925"/>
              <a:chExt cx="299325" cy="297375"/>
            </a:xfrm>
            <a:solidFill>
              <a:schemeClr val="bg1"/>
            </a:solidFill>
          </p:grpSpPr>
          <p:sp>
            <p:nvSpPr>
              <p:cNvPr id="36" name="Google Shape;6459;p72">
                <a:extLst>
                  <a:ext uri="{FF2B5EF4-FFF2-40B4-BE49-F238E27FC236}">
                    <a16:creationId xmlns:a16="http://schemas.microsoft.com/office/drawing/2014/main" id="{FF84F167-EF6D-8E67-5EE4-30BE8E82B762}"/>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60;p72">
                <a:extLst>
                  <a:ext uri="{FF2B5EF4-FFF2-40B4-BE49-F238E27FC236}">
                    <a16:creationId xmlns:a16="http://schemas.microsoft.com/office/drawing/2014/main" id="{5471384E-8761-C5E3-180A-3793E2D93684}"/>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38" name="Google Shape;6461;p72">
                <a:extLst>
                  <a:ext uri="{FF2B5EF4-FFF2-40B4-BE49-F238E27FC236}">
                    <a16:creationId xmlns:a16="http://schemas.microsoft.com/office/drawing/2014/main" id="{D1C06BED-27EF-C366-68BD-93EA90795B5F}"/>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62;p72">
                <a:extLst>
                  <a:ext uri="{FF2B5EF4-FFF2-40B4-BE49-F238E27FC236}">
                    <a16:creationId xmlns:a16="http://schemas.microsoft.com/office/drawing/2014/main" id="{1E2C7378-B8E5-597B-73A9-E76E75FA8927}"/>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40" name="Google Shape;6463;p72">
                <a:extLst>
                  <a:ext uri="{FF2B5EF4-FFF2-40B4-BE49-F238E27FC236}">
                    <a16:creationId xmlns:a16="http://schemas.microsoft.com/office/drawing/2014/main" id="{93B13FDC-682A-A850-AAF1-C49EE67F4DD3}"/>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grpSp>
      <p:grpSp>
        <p:nvGrpSpPr>
          <p:cNvPr id="17" name="קבוצה 16">
            <a:extLst>
              <a:ext uri="{FF2B5EF4-FFF2-40B4-BE49-F238E27FC236}">
                <a16:creationId xmlns:a16="http://schemas.microsoft.com/office/drawing/2014/main" id="{B34AECDC-F5BE-3C06-22C7-290925606996}"/>
              </a:ext>
            </a:extLst>
          </p:cNvPr>
          <p:cNvGrpSpPr/>
          <p:nvPr/>
        </p:nvGrpSpPr>
        <p:grpSpPr>
          <a:xfrm>
            <a:off x="7288087" y="3781181"/>
            <a:ext cx="688200" cy="695100"/>
            <a:chOff x="7288087" y="3451767"/>
            <a:chExt cx="688200" cy="695100"/>
          </a:xfrm>
        </p:grpSpPr>
        <p:sp>
          <p:nvSpPr>
            <p:cNvPr id="14" name="Google Shape;624;p37">
              <a:extLst>
                <a:ext uri="{FF2B5EF4-FFF2-40B4-BE49-F238E27FC236}">
                  <a16:creationId xmlns:a16="http://schemas.microsoft.com/office/drawing/2014/main" id="{76A7C709-D8B1-1A6B-E490-304486B16224}"/>
                </a:ext>
              </a:extLst>
            </p:cNvPr>
            <p:cNvSpPr/>
            <p:nvPr/>
          </p:nvSpPr>
          <p:spPr>
            <a:xfrm>
              <a:off x="7288087" y="3451767"/>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nvGrpSpPr>
            <p:cNvPr id="4" name="Google Shape;6694;p72">
              <a:extLst>
                <a:ext uri="{FF2B5EF4-FFF2-40B4-BE49-F238E27FC236}">
                  <a16:creationId xmlns:a16="http://schemas.microsoft.com/office/drawing/2014/main" id="{15A9FA5B-25E8-EC7E-2F0A-B5A839BBDCE2}"/>
                </a:ext>
              </a:extLst>
            </p:cNvPr>
            <p:cNvGrpSpPr/>
            <p:nvPr/>
          </p:nvGrpSpPr>
          <p:grpSpPr>
            <a:xfrm>
              <a:off x="7378419" y="3531673"/>
              <a:ext cx="540000" cy="540000"/>
              <a:chOff x="2037825" y="3254050"/>
              <a:chExt cx="296175" cy="296175"/>
            </a:xfrm>
            <a:solidFill>
              <a:schemeClr val="bg1"/>
            </a:solidFill>
          </p:grpSpPr>
          <p:sp>
            <p:nvSpPr>
              <p:cNvPr id="5" name="Google Shape;6695;p72">
                <a:extLst>
                  <a:ext uri="{FF2B5EF4-FFF2-40B4-BE49-F238E27FC236}">
                    <a16:creationId xmlns:a16="http://schemas.microsoft.com/office/drawing/2014/main" id="{D4B4A25C-EC40-890D-6397-C6A8966ABF6A}"/>
                  </a:ext>
                </a:extLst>
              </p:cNvPr>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96;p72">
                <a:extLst>
                  <a:ext uri="{FF2B5EF4-FFF2-40B4-BE49-F238E27FC236}">
                    <a16:creationId xmlns:a16="http://schemas.microsoft.com/office/drawing/2014/main" id="{4A7729F1-271D-8684-5808-25E1248F81FD}"/>
                  </a:ext>
                </a:extLst>
              </p:cNvPr>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697;p72">
                <a:extLst>
                  <a:ext uri="{FF2B5EF4-FFF2-40B4-BE49-F238E27FC236}">
                    <a16:creationId xmlns:a16="http://schemas.microsoft.com/office/drawing/2014/main" id="{E717784F-D500-72D0-5D47-1C8832D1D9F8}"/>
                  </a:ext>
                </a:extLst>
              </p:cNvPr>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698;p72">
                <a:extLst>
                  <a:ext uri="{FF2B5EF4-FFF2-40B4-BE49-F238E27FC236}">
                    <a16:creationId xmlns:a16="http://schemas.microsoft.com/office/drawing/2014/main" id="{5EADB1E6-5728-22E6-3BC0-1E6982CEAB4E}"/>
                  </a:ext>
                </a:extLst>
              </p:cNvPr>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99;p72">
                <a:extLst>
                  <a:ext uri="{FF2B5EF4-FFF2-40B4-BE49-F238E27FC236}">
                    <a16:creationId xmlns:a16="http://schemas.microsoft.com/office/drawing/2014/main" id="{827D9BC9-D18A-BB2B-7AF0-3D4927DBBAC6}"/>
                  </a:ext>
                </a:extLst>
              </p:cNvPr>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00;p72">
                <a:extLst>
                  <a:ext uri="{FF2B5EF4-FFF2-40B4-BE49-F238E27FC236}">
                    <a16:creationId xmlns:a16="http://schemas.microsoft.com/office/drawing/2014/main" id="{C6345772-90D7-B4F5-259D-A5D9C5EB8F30}"/>
                  </a:ext>
                </a:extLst>
              </p:cNvPr>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8124238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42" name="Google Shape;842;p43"/>
          <p:cNvGrpSpPr/>
          <p:nvPr/>
        </p:nvGrpSpPr>
        <p:grpSpPr>
          <a:xfrm rot="10800000">
            <a:off x="8801634" y="132932"/>
            <a:ext cx="288601" cy="1096693"/>
            <a:chOff x="1006700" y="2603975"/>
            <a:chExt cx="55450" cy="210700"/>
          </a:xfrm>
        </p:grpSpPr>
        <p:sp>
          <p:nvSpPr>
            <p:cNvPr id="843" name="Google Shape;843;p4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3"/>
          <p:cNvGrpSpPr/>
          <p:nvPr/>
        </p:nvGrpSpPr>
        <p:grpSpPr>
          <a:xfrm rot="9041788">
            <a:off x="651594" y="-372297"/>
            <a:ext cx="927391" cy="862780"/>
            <a:chOff x="827350" y="3629733"/>
            <a:chExt cx="1431600" cy="1332067"/>
          </a:xfrm>
        </p:grpSpPr>
        <p:sp>
          <p:nvSpPr>
            <p:cNvPr id="850" name="Google Shape;850;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3"/>
          <p:cNvGrpSpPr/>
          <p:nvPr/>
        </p:nvGrpSpPr>
        <p:grpSpPr>
          <a:xfrm>
            <a:off x="-112539" y="345703"/>
            <a:ext cx="463695" cy="431323"/>
            <a:chOff x="827350" y="3629733"/>
            <a:chExt cx="1431600" cy="1332067"/>
          </a:xfrm>
        </p:grpSpPr>
        <p:sp>
          <p:nvSpPr>
            <p:cNvPr id="854" name="Google Shape;854;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3"/>
          <p:cNvGrpSpPr/>
          <p:nvPr/>
        </p:nvGrpSpPr>
        <p:grpSpPr>
          <a:xfrm rot="18154978">
            <a:off x="-89571" y="-296219"/>
            <a:ext cx="748584" cy="696272"/>
            <a:chOff x="827350" y="3629733"/>
            <a:chExt cx="1431600" cy="1332067"/>
          </a:xfrm>
        </p:grpSpPr>
        <p:sp>
          <p:nvSpPr>
            <p:cNvPr id="858" name="Google Shape;858;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43"/>
          <p:cNvSpPr txBox="1">
            <a:spLocks noGrp="1"/>
          </p:cNvSpPr>
          <p:nvPr>
            <p:ph type="title"/>
          </p:nvPr>
        </p:nvSpPr>
        <p:spPr>
          <a:xfrm>
            <a:off x="239025" y="544043"/>
            <a:ext cx="854721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intercultural communication and diversity</a:t>
            </a:r>
          </a:p>
        </p:txBody>
      </p:sp>
      <p:sp>
        <p:nvSpPr>
          <p:cNvPr id="820" name="Google Shape;820;p43"/>
          <p:cNvSpPr/>
          <p:nvPr/>
        </p:nvSpPr>
        <p:spPr>
          <a:xfrm>
            <a:off x="209126" y="510300"/>
            <a:ext cx="8512355" cy="632100"/>
          </a:xfrm>
          <a:prstGeom prst="snip2DiagRect">
            <a:avLst>
              <a:gd name="adj1" fmla="val 0"/>
              <a:gd name="adj2" fmla="val 3270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nvGrpSpPr>
          <p:cNvPr id="1048" name="קבוצה 1047">
            <a:extLst>
              <a:ext uri="{FF2B5EF4-FFF2-40B4-BE49-F238E27FC236}">
                <a16:creationId xmlns:a16="http://schemas.microsoft.com/office/drawing/2014/main" id="{CC2F1D0F-AE0C-79D8-987D-A79E4DF5A757}"/>
              </a:ext>
            </a:extLst>
          </p:cNvPr>
          <p:cNvGrpSpPr/>
          <p:nvPr/>
        </p:nvGrpSpPr>
        <p:grpSpPr>
          <a:xfrm>
            <a:off x="581473" y="1215212"/>
            <a:ext cx="7973003" cy="766285"/>
            <a:chOff x="526211" y="1215212"/>
            <a:chExt cx="7973003" cy="766285"/>
          </a:xfrm>
        </p:grpSpPr>
        <p:sp>
          <p:nvSpPr>
            <p:cNvPr id="822" name="Google Shape;822;p43"/>
            <p:cNvSpPr txBox="1"/>
            <p:nvPr/>
          </p:nvSpPr>
          <p:spPr>
            <a:xfrm>
              <a:off x="526211" y="1215212"/>
              <a:ext cx="3487200" cy="42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accent1"/>
                  </a:solidFill>
                  <a:latin typeface="Audiowide"/>
                  <a:ea typeface="Audiowide"/>
                  <a:cs typeface="Audiowide"/>
                  <a:sym typeface="Audiowide"/>
                </a:rPr>
                <a:t>Human Behavior</a:t>
              </a:r>
              <a:endParaRPr sz="1800" dirty="0">
                <a:solidFill>
                  <a:schemeClr val="accent1"/>
                </a:solidFill>
                <a:latin typeface="Audiowide"/>
                <a:ea typeface="Audiowide"/>
                <a:cs typeface="Audiowide"/>
                <a:sym typeface="Audiowide"/>
              </a:endParaRPr>
            </a:p>
          </p:txBody>
        </p:sp>
        <p:grpSp>
          <p:nvGrpSpPr>
            <p:cNvPr id="789" name="קבוצה 788">
              <a:extLst>
                <a:ext uri="{FF2B5EF4-FFF2-40B4-BE49-F238E27FC236}">
                  <a16:creationId xmlns:a16="http://schemas.microsoft.com/office/drawing/2014/main" id="{7A3E1318-6273-766F-FF41-2754374115EF}"/>
                </a:ext>
              </a:extLst>
            </p:cNvPr>
            <p:cNvGrpSpPr/>
            <p:nvPr/>
          </p:nvGrpSpPr>
          <p:grpSpPr>
            <a:xfrm>
              <a:off x="1111082" y="1663459"/>
              <a:ext cx="6773441" cy="318038"/>
              <a:chOff x="1109176" y="1663459"/>
              <a:chExt cx="6773441" cy="318038"/>
            </a:xfrm>
          </p:grpSpPr>
          <p:cxnSp>
            <p:nvCxnSpPr>
              <p:cNvPr id="18" name="מחבר ישר 17">
                <a:extLst>
                  <a:ext uri="{FF2B5EF4-FFF2-40B4-BE49-F238E27FC236}">
                    <a16:creationId xmlns:a16="http://schemas.microsoft.com/office/drawing/2014/main" id="{9517285B-46FF-F0EF-B6AD-C8B866E3CA3C}"/>
                  </a:ext>
                </a:extLst>
              </p:cNvPr>
              <p:cNvCxnSpPr>
                <a:cxnSpLocks/>
              </p:cNvCxnSpPr>
              <p:nvPr/>
            </p:nvCxnSpPr>
            <p:spPr>
              <a:xfrm>
                <a:off x="1109176" y="1863018"/>
                <a:ext cx="677343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מחבר ישר 21">
                <a:extLst>
                  <a:ext uri="{FF2B5EF4-FFF2-40B4-BE49-F238E27FC236}">
                    <a16:creationId xmlns:a16="http://schemas.microsoft.com/office/drawing/2014/main" id="{87837500-18AA-48F4-04B5-A48B6E589791}"/>
                  </a:ext>
                </a:extLst>
              </p:cNvPr>
              <p:cNvCxnSpPr>
                <a:cxnSpLocks/>
              </p:cNvCxnSpPr>
              <p:nvPr/>
            </p:nvCxnSpPr>
            <p:spPr>
              <a:xfrm>
                <a:off x="1109178"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מחבר ישר 22">
                <a:extLst>
                  <a:ext uri="{FF2B5EF4-FFF2-40B4-BE49-F238E27FC236}">
                    <a16:creationId xmlns:a16="http://schemas.microsoft.com/office/drawing/2014/main" id="{89C7C18E-84C2-6486-01CD-088C1E186449}"/>
                  </a:ext>
                </a:extLst>
              </p:cNvPr>
              <p:cNvCxnSpPr>
                <a:cxnSpLocks/>
              </p:cNvCxnSpPr>
              <p:nvPr/>
            </p:nvCxnSpPr>
            <p:spPr>
              <a:xfrm>
                <a:off x="123461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מחבר ישר 24">
                <a:extLst>
                  <a:ext uri="{FF2B5EF4-FFF2-40B4-BE49-F238E27FC236}">
                    <a16:creationId xmlns:a16="http://schemas.microsoft.com/office/drawing/2014/main" id="{DFEAC483-7EFF-BCE6-A5DC-7940094BB070}"/>
                  </a:ext>
                </a:extLst>
              </p:cNvPr>
              <p:cNvCxnSpPr>
                <a:cxnSpLocks/>
              </p:cNvCxnSpPr>
              <p:nvPr/>
            </p:nvCxnSpPr>
            <p:spPr>
              <a:xfrm>
                <a:off x="136004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מחבר ישר 25">
                <a:extLst>
                  <a:ext uri="{FF2B5EF4-FFF2-40B4-BE49-F238E27FC236}">
                    <a16:creationId xmlns:a16="http://schemas.microsoft.com/office/drawing/2014/main" id="{037CC142-F735-2512-6112-5ED27090C56D}"/>
                  </a:ext>
                </a:extLst>
              </p:cNvPr>
              <p:cNvCxnSpPr>
                <a:cxnSpLocks/>
              </p:cNvCxnSpPr>
              <p:nvPr/>
            </p:nvCxnSpPr>
            <p:spPr>
              <a:xfrm>
                <a:off x="148548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מחבר ישר 26">
                <a:extLst>
                  <a:ext uri="{FF2B5EF4-FFF2-40B4-BE49-F238E27FC236}">
                    <a16:creationId xmlns:a16="http://schemas.microsoft.com/office/drawing/2014/main" id="{DFCACD89-DD34-D337-9C31-58CBD5562647}"/>
                  </a:ext>
                </a:extLst>
              </p:cNvPr>
              <p:cNvCxnSpPr>
                <a:cxnSpLocks/>
              </p:cNvCxnSpPr>
              <p:nvPr/>
            </p:nvCxnSpPr>
            <p:spPr>
              <a:xfrm>
                <a:off x="161091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מחבר ישר 27">
                <a:extLst>
                  <a:ext uri="{FF2B5EF4-FFF2-40B4-BE49-F238E27FC236}">
                    <a16:creationId xmlns:a16="http://schemas.microsoft.com/office/drawing/2014/main" id="{6C1D9A87-E421-AA58-C99F-874CA78FB033}"/>
                  </a:ext>
                </a:extLst>
              </p:cNvPr>
              <p:cNvCxnSpPr>
                <a:cxnSpLocks/>
              </p:cNvCxnSpPr>
              <p:nvPr/>
            </p:nvCxnSpPr>
            <p:spPr>
              <a:xfrm>
                <a:off x="173634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מחבר ישר 34">
                <a:extLst>
                  <a:ext uri="{FF2B5EF4-FFF2-40B4-BE49-F238E27FC236}">
                    <a16:creationId xmlns:a16="http://schemas.microsoft.com/office/drawing/2014/main" id="{F9BBB9BA-95E1-FBBB-4747-1EBDAE54F87F}"/>
                  </a:ext>
                </a:extLst>
              </p:cNvPr>
              <p:cNvCxnSpPr>
                <a:cxnSpLocks/>
              </p:cNvCxnSpPr>
              <p:nvPr/>
            </p:nvCxnSpPr>
            <p:spPr>
              <a:xfrm>
                <a:off x="1861782"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מחבר ישר 35">
                <a:extLst>
                  <a:ext uri="{FF2B5EF4-FFF2-40B4-BE49-F238E27FC236}">
                    <a16:creationId xmlns:a16="http://schemas.microsoft.com/office/drawing/2014/main" id="{80AA1727-C0D3-F31F-B614-889DE60DC1EC}"/>
                  </a:ext>
                </a:extLst>
              </p:cNvPr>
              <p:cNvCxnSpPr>
                <a:cxnSpLocks/>
              </p:cNvCxnSpPr>
              <p:nvPr/>
            </p:nvCxnSpPr>
            <p:spPr>
              <a:xfrm>
                <a:off x="198721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מחבר ישר 36">
                <a:extLst>
                  <a:ext uri="{FF2B5EF4-FFF2-40B4-BE49-F238E27FC236}">
                    <a16:creationId xmlns:a16="http://schemas.microsoft.com/office/drawing/2014/main" id="{07479B80-5F41-437F-B6AA-470A0DCFA8CB}"/>
                  </a:ext>
                </a:extLst>
              </p:cNvPr>
              <p:cNvCxnSpPr>
                <a:cxnSpLocks/>
              </p:cNvCxnSpPr>
              <p:nvPr/>
            </p:nvCxnSpPr>
            <p:spPr>
              <a:xfrm>
                <a:off x="211265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מחבר ישר 37">
                <a:extLst>
                  <a:ext uri="{FF2B5EF4-FFF2-40B4-BE49-F238E27FC236}">
                    <a16:creationId xmlns:a16="http://schemas.microsoft.com/office/drawing/2014/main" id="{E2E3BB88-6B23-7F63-20C3-53F7FDE2B883}"/>
                  </a:ext>
                </a:extLst>
              </p:cNvPr>
              <p:cNvCxnSpPr>
                <a:cxnSpLocks/>
              </p:cNvCxnSpPr>
              <p:nvPr/>
            </p:nvCxnSpPr>
            <p:spPr>
              <a:xfrm>
                <a:off x="223808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מחבר ישר 38">
                <a:extLst>
                  <a:ext uri="{FF2B5EF4-FFF2-40B4-BE49-F238E27FC236}">
                    <a16:creationId xmlns:a16="http://schemas.microsoft.com/office/drawing/2014/main" id="{001F0025-C63E-5297-3A12-EAD459680010}"/>
                  </a:ext>
                </a:extLst>
              </p:cNvPr>
              <p:cNvCxnSpPr>
                <a:cxnSpLocks/>
              </p:cNvCxnSpPr>
              <p:nvPr/>
            </p:nvCxnSpPr>
            <p:spPr>
              <a:xfrm>
                <a:off x="236351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מחבר ישר 39">
                <a:extLst>
                  <a:ext uri="{FF2B5EF4-FFF2-40B4-BE49-F238E27FC236}">
                    <a16:creationId xmlns:a16="http://schemas.microsoft.com/office/drawing/2014/main" id="{6DCC1CC6-7509-A7B1-0D95-E9CAD79B0CD9}"/>
                  </a:ext>
                </a:extLst>
              </p:cNvPr>
              <p:cNvCxnSpPr>
                <a:cxnSpLocks/>
              </p:cNvCxnSpPr>
              <p:nvPr/>
            </p:nvCxnSpPr>
            <p:spPr>
              <a:xfrm>
                <a:off x="248895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מחבר ישר 40">
                <a:extLst>
                  <a:ext uri="{FF2B5EF4-FFF2-40B4-BE49-F238E27FC236}">
                    <a16:creationId xmlns:a16="http://schemas.microsoft.com/office/drawing/2014/main" id="{685F7305-63B4-82C5-C4A8-7E63B5AFCEE2}"/>
                  </a:ext>
                </a:extLst>
              </p:cNvPr>
              <p:cNvCxnSpPr>
                <a:cxnSpLocks/>
              </p:cNvCxnSpPr>
              <p:nvPr/>
            </p:nvCxnSpPr>
            <p:spPr>
              <a:xfrm>
                <a:off x="2614386"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מחבר ישר 41">
                <a:extLst>
                  <a:ext uri="{FF2B5EF4-FFF2-40B4-BE49-F238E27FC236}">
                    <a16:creationId xmlns:a16="http://schemas.microsoft.com/office/drawing/2014/main" id="{AD1C6F74-23BF-9187-E4E7-263CB80818E4}"/>
                  </a:ext>
                </a:extLst>
              </p:cNvPr>
              <p:cNvCxnSpPr>
                <a:cxnSpLocks/>
              </p:cNvCxnSpPr>
              <p:nvPr/>
            </p:nvCxnSpPr>
            <p:spPr>
              <a:xfrm>
                <a:off x="273982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מחבר ישר 42">
                <a:extLst>
                  <a:ext uri="{FF2B5EF4-FFF2-40B4-BE49-F238E27FC236}">
                    <a16:creationId xmlns:a16="http://schemas.microsoft.com/office/drawing/2014/main" id="{0B41F763-3FC2-31DD-A5ED-EB736025FCB0}"/>
                  </a:ext>
                </a:extLst>
              </p:cNvPr>
              <p:cNvCxnSpPr>
                <a:cxnSpLocks/>
              </p:cNvCxnSpPr>
              <p:nvPr/>
            </p:nvCxnSpPr>
            <p:spPr>
              <a:xfrm>
                <a:off x="286525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מחבר ישר 43">
                <a:extLst>
                  <a:ext uri="{FF2B5EF4-FFF2-40B4-BE49-F238E27FC236}">
                    <a16:creationId xmlns:a16="http://schemas.microsoft.com/office/drawing/2014/main" id="{DF56AE21-FD60-3361-6CB3-31D21BFEF8E3}"/>
                  </a:ext>
                </a:extLst>
              </p:cNvPr>
              <p:cNvCxnSpPr>
                <a:cxnSpLocks/>
              </p:cNvCxnSpPr>
              <p:nvPr/>
            </p:nvCxnSpPr>
            <p:spPr>
              <a:xfrm>
                <a:off x="299068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מחבר ישר 44">
                <a:extLst>
                  <a:ext uri="{FF2B5EF4-FFF2-40B4-BE49-F238E27FC236}">
                    <a16:creationId xmlns:a16="http://schemas.microsoft.com/office/drawing/2014/main" id="{B99ADD6C-5D70-B44C-CD4E-20A107878712}"/>
                  </a:ext>
                </a:extLst>
              </p:cNvPr>
              <p:cNvCxnSpPr>
                <a:cxnSpLocks/>
              </p:cNvCxnSpPr>
              <p:nvPr/>
            </p:nvCxnSpPr>
            <p:spPr>
              <a:xfrm>
                <a:off x="311612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מחבר ישר 45">
                <a:extLst>
                  <a:ext uri="{FF2B5EF4-FFF2-40B4-BE49-F238E27FC236}">
                    <a16:creationId xmlns:a16="http://schemas.microsoft.com/office/drawing/2014/main" id="{0ABA410E-B36E-2846-9076-39E4A3491886}"/>
                  </a:ext>
                </a:extLst>
              </p:cNvPr>
              <p:cNvCxnSpPr>
                <a:cxnSpLocks/>
              </p:cNvCxnSpPr>
              <p:nvPr/>
            </p:nvCxnSpPr>
            <p:spPr>
              <a:xfrm>
                <a:off x="324155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מחבר ישר 46">
                <a:extLst>
                  <a:ext uri="{FF2B5EF4-FFF2-40B4-BE49-F238E27FC236}">
                    <a16:creationId xmlns:a16="http://schemas.microsoft.com/office/drawing/2014/main" id="{4C28CFD3-1E41-D524-6813-32E0BB0CAA25}"/>
                  </a:ext>
                </a:extLst>
              </p:cNvPr>
              <p:cNvCxnSpPr>
                <a:cxnSpLocks/>
              </p:cNvCxnSpPr>
              <p:nvPr/>
            </p:nvCxnSpPr>
            <p:spPr>
              <a:xfrm>
                <a:off x="3366990"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מחבר ישר 47">
                <a:extLst>
                  <a:ext uri="{FF2B5EF4-FFF2-40B4-BE49-F238E27FC236}">
                    <a16:creationId xmlns:a16="http://schemas.microsoft.com/office/drawing/2014/main" id="{B726D031-C296-BA8F-E563-56DAA46A08E6}"/>
                  </a:ext>
                </a:extLst>
              </p:cNvPr>
              <p:cNvCxnSpPr>
                <a:cxnSpLocks/>
              </p:cNvCxnSpPr>
              <p:nvPr/>
            </p:nvCxnSpPr>
            <p:spPr>
              <a:xfrm>
                <a:off x="349242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מחבר ישר 48">
                <a:extLst>
                  <a:ext uri="{FF2B5EF4-FFF2-40B4-BE49-F238E27FC236}">
                    <a16:creationId xmlns:a16="http://schemas.microsoft.com/office/drawing/2014/main" id="{720632E8-3891-A818-97BB-A68269FCA8FC}"/>
                  </a:ext>
                </a:extLst>
              </p:cNvPr>
              <p:cNvCxnSpPr>
                <a:cxnSpLocks/>
              </p:cNvCxnSpPr>
              <p:nvPr/>
            </p:nvCxnSpPr>
            <p:spPr>
              <a:xfrm>
                <a:off x="361785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מחבר ישר 49">
                <a:extLst>
                  <a:ext uri="{FF2B5EF4-FFF2-40B4-BE49-F238E27FC236}">
                    <a16:creationId xmlns:a16="http://schemas.microsoft.com/office/drawing/2014/main" id="{0C130890-043E-E923-8246-7C61EAC0153A}"/>
                  </a:ext>
                </a:extLst>
              </p:cNvPr>
              <p:cNvCxnSpPr>
                <a:cxnSpLocks/>
              </p:cNvCxnSpPr>
              <p:nvPr/>
            </p:nvCxnSpPr>
            <p:spPr>
              <a:xfrm>
                <a:off x="374329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מחבר ישר 50">
                <a:extLst>
                  <a:ext uri="{FF2B5EF4-FFF2-40B4-BE49-F238E27FC236}">
                    <a16:creationId xmlns:a16="http://schemas.microsoft.com/office/drawing/2014/main" id="{8E3B590C-BB15-547E-1808-D2B0ACA1D330}"/>
                  </a:ext>
                </a:extLst>
              </p:cNvPr>
              <p:cNvCxnSpPr>
                <a:cxnSpLocks/>
              </p:cNvCxnSpPr>
              <p:nvPr/>
            </p:nvCxnSpPr>
            <p:spPr>
              <a:xfrm>
                <a:off x="386872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מחבר ישר 51">
                <a:extLst>
                  <a:ext uri="{FF2B5EF4-FFF2-40B4-BE49-F238E27FC236}">
                    <a16:creationId xmlns:a16="http://schemas.microsoft.com/office/drawing/2014/main" id="{A4BD8ED1-8921-2839-1AF4-38A813117349}"/>
                  </a:ext>
                </a:extLst>
              </p:cNvPr>
              <p:cNvCxnSpPr>
                <a:cxnSpLocks/>
              </p:cNvCxnSpPr>
              <p:nvPr/>
            </p:nvCxnSpPr>
            <p:spPr>
              <a:xfrm>
                <a:off x="399416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מחבר ישר 52">
                <a:extLst>
                  <a:ext uri="{FF2B5EF4-FFF2-40B4-BE49-F238E27FC236}">
                    <a16:creationId xmlns:a16="http://schemas.microsoft.com/office/drawing/2014/main" id="{2EF8A567-4612-6C5E-B6E9-E9210F0655D4}"/>
                  </a:ext>
                </a:extLst>
              </p:cNvPr>
              <p:cNvCxnSpPr>
                <a:cxnSpLocks/>
              </p:cNvCxnSpPr>
              <p:nvPr/>
            </p:nvCxnSpPr>
            <p:spPr>
              <a:xfrm>
                <a:off x="4119594"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מחבר ישר 53">
                <a:extLst>
                  <a:ext uri="{FF2B5EF4-FFF2-40B4-BE49-F238E27FC236}">
                    <a16:creationId xmlns:a16="http://schemas.microsoft.com/office/drawing/2014/main" id="{47CA247E-4369-811D-CF0D-6E47C8F2FFCB}"/>
                  </a:ext>
                </a:extLst>
              </p:cNvPr>
              <p:cNvCxnSpPr>
                <a:cxnSpLocks/>
              </p:cNvCxnSpPr>
              <p:nvPr/>
            </p:nvCxnSpPr>
            <p:spPr>
              <a:xfrm>
                <a:off x="424502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מחבר ישר 54">
                <a:extLst>
                  <a:ext uri="{FF2B5EF4-FFF2-40B4-BE49-F238E27FC236}">
                    <a16:creationId xmlns:a16="http://schemas.microsoft.com/office/drawing/2014/main" id="{3AEFB398-9BB9-08F8-BB84-3638BDBBE366}"/>
                  </a:ext>
                </a:extLst>
              </p:cNvPr>
              <p:cNvCxnSpPr>
                <a:cxnSpLocks/>
              </p:cNvCxnSpPr>
              <p:nvPr/>
            </p:nvCxnSpPr>
            <p:spPr>
              <a:xfrm>
                <a:off x="437046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מחבר ישר 55">
                <a:extLst>
                  <a:ext uri="{FF2B5EF4-FFF2-40B4-BE49-F238E27FC236}">
                    <a16:creationId xmlns:a16="http://schemas.microsoft.com/office/drawing/2014/main" id="{58953E0F-F62B-428F-AB9B-0202CAE2B35E}"/>
                  </a:ext>
                </a:extLst>
              </p:cNvPr>
              <p:cNvCxnSpPr>
                <a:cxnSpLocks/>
              </p:cNvCxnSpPr>
              <p:nvPr/>
            </p:nvCxnSpPr>
            <p:spPr>
              <a:xfrm>
                <a:off x="449589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מחבר ישר 56">
                <a:extLst>
                  <a:ext uri="{FF2B5EF4-FFF2-40B4-BE49-F238E27FC236}">
                    <a16:creationId xmlns:a16="http://schemas.microsoft.com/office/drawing/2014/main" id="{79C4EF7E-1F89-643D-ACD9-12F22CBFB951}"/>
                  </a:ext>
                </a:extLst>
              </p:cNvPr>
              <p:cNvCxnSpPr>
                <a:cxnSpLocks/>
              </p:cNvCxnSpPr>
              <p:nvPr/>
            </p:nvCxnSpPr>
            <p:spPr>
              <a:xfrm>
                <a:off x="462133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מחבר ישר 57">
                <a:extLst>
                  <a:ext uri="{FF2B5EF4-FFF2-40B4-BE49-F238E27FC236}">
                    <a16:creationId xmlns:a16="http://schemas.microsoft.com/office/drawing/2014/main" id="{37F6096A-2452-C592-C9B8-AE55B2F243D0}"/>
                  </a:ext>
                </a:extLst>
              </p:cNvPr>
              <p:cNvCxnSpPr>
                <a:cxnSpLocks/>
              </p:cNvCxnSpPr>
              <p:nvPr/>
            </p:nvCxnSpPr>
            <p:spPr>
              <a:xfrm>
                <a:off x="474676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מחבר ישר 58">
                <a:extLst>
                  <a:ext uri="{FF2B5EF4-FFF2-40B4-BE49-F238E27FC236}">
                    <a16:creationId xmlns:a16="http://schemas.microsoft.com/office/drawing/2014/main" id="{4BBDF07A-9068-982B-3B73-FDD3C948FD6C}"/>
                  </a:ext>
                </a:extLst>
              </p:cNvPr>
              <p:cNvCxnSpPr>
                <a:cxnSpLocks/>
              </p:cNvCxnSpPr>
              <p:nvPr/>
            </p:nvCxnSpPr>
            <p:spPr>
              <a:xfrm>
                <a:off x="4872198"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מחבר ישר 59">
                <a:extLst>
                  <a:ext uri="{FF2B5EF4-FFF2-40B4-BE49-F238E27FC236}">
                    <a16:creationId xmlns:a16="http://schemas.microsoft.com/office/drawing/2014/main" id="{D0A1BA3D-7A8E-A78C-72BB-391152C0532D}"/>
                  </a:ext>
                </a:extLst>
              </p:cNvPr>
              <p:cNvCxnSpPr>
                <a:cxnSpLocks/>
              </p:cNvCxnSpPr>
              <p:nvPr/>
            </p:nvCxnSpPr>
            <p:spPr>
              <a:xfrm>
                <a:off x="499763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מחבר ישר 60">
                <a:extLst>
                  <a:ext uri="{FF2B5EF4-FFF2-40B4-BE49-F238E27FC236}">
                    <a16:creationId xmlns:a16="http://schemas.microsoft.com/office/drawing/2014/main" id="{3ABCDB7B-BCCF-AFE1-B692-315D5FE78CE7}"/>
                  </a:ext>
                </a:extLst>
              </p:cNvPr>
              <p:cNvCxnSpPr>
                <a:cxnSpLocks/>
              </p:cNvCxnSpPr>
              <p:nvPr/>
            </p:nvCxnSpPr>
            <p:spPr>
              <a:xfrm>
                <a:off x="512306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מחבר ישר 61">
                <a:extLst>
                  <a:ext uri="{FF2B5EF4-FFF2-40B4-BE49-F238E27FC236}">
                    <a16:creationId xmlns:a16="http://schemas.microsoft.com/office/drawing/2014/main" id="{60ECB311-5E3D-C4D3-AD2A-DC03D87F7BA2}"/>
                  </a:ext>
                </a:extLst>
              </p:cNvPr>
              <p:cNvCxnSpPr>
                <a:cxnSpLocks/>
              </p:cNvCxnSpPr>
              <p:nvPr/>
            </p:nvCxnSpPr>
            <p:spPr>
              <a:xfrm>
                <a:off x="524850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מחבר ישר 62">
                <a:extLst>
                  <a:ext uri="{FF2B5EF4-FFF2-40B4-BE49-F238E27FC236}">
                    <a16:creationId xmlns:a16="http://schemas.microsoft.com/office/drawing/2014/main" id="{8A0A1BED-FA1C-80F5-654A-85720D70B07F}"/>
                  </a:ext>
                </a:extLst>
              </p:cNvPr>
              <p:cNvCxnSpPr>
                <a:cxnSpLocks/>
              </p:cNvCxnSpPr>
              <p:nvPr/>
            </p:nvCxnSpPr>
            <p:spPr>
              <a:xfrm>
                <a:off x="537393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8" name="מחבר ישר 767">
                <a:extLst>
                  <a:ext uri="{FF2B5EF4-FFF2-40B4-BE49-F238E27FC236}">
                    <a16:creationId xmlns:a16="http://schemas.microsoft.com/office/drawing/2014/main" id="{AF937AA2-84F8-3DF5-2E71-26719EDF03EE}"/>
                  </a:ext>
                </a:extLst>
              </p:cNvPr>
              <p:cNvCxnSpPr>
                <a:cxnSpLocks/>
              </p:cNvCxnSpPr>
              <p:nvPr/>
            </p:nvCxnSpPr>
            <p:spPr>
              <a:xfrm>
                <a:off x="549936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9" name="מחבר ישר 768">
                <a:extLst>
                  <a:ext uri="{FF2B5EF4-FFF2-40B4-BE49-F238E27FC236}">
                    <a16:creationId xmlns:a16="http://schemas.microsoft.com/office/drawing/2014/main" id="{989D4FA7-8F16-01BC-D0D7-2AD1722DCBEB}"/>
                  </a:ext>
                </a:extLst>
              </p:cNvPr>
              <p:cNvCxnSpPr>
                <a:cxnSpLocks/>
              </p:cNvCxnSpPr>
              <p:nvPr/>
            </p:nvCxnSpPr>
            <p:spPr>
              <a:xfrm>
                <a:off x="5624802"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0" name="מחבר ישר 769">
                <a:extLst>
                  <a:ext uri="{FF2B5EF4-FFF2-40B4-BE49-F238E27FC236}">
                    <a16:creationId xmlns:a16="http://schemas.microsoft.com/office/drawing/2014/main" id="{99B77AF2-ACB6-FB6A-B73E-64F2AAD41B51}"/>
                  </a:ext>
                </a:extLst>
              </p:cNvPr>
              <p:cNvCxnSpPr>
                <a:cxnSpLocks/>
              </p:cNvCxnSpPr>
              <p:nvPr/>
            </p:nvCxnSpPr>
            <p:spPr>
              <a:xfrm>
                <a:off x="5750236"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1" name="מחבר ישר 770">
                <a:extLst>
                  <a:ext uri="{FF2B5EF4-FFF2-40B4-BE49-F238E27FC236}">
                    <a16:creationId xmlns:a16="http://schemas.microsoft.com/office/drawing/2014/main" id="{4DD75A40-3299-B401-0BD9-9575443610D2}"/>
                  </a:ext>
                </a:extLst>
              </p:cNvPr>
              <p:cNvCxnSpPr>
                <a:cxnSpLocks/>
              </p:cNvCxnSpPr>
              <p:nvPr/>
            </p:nvCxnSpPr>
            <p:spPr>
              <a:xfrm>
                <a:off x="5875670"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2" name="מחבר ישר 771">
                <a:extLst>
                  <a:ext uri="{FF2B5EF4-FFF2-40B4-BE49-F238E27FC236}">
                    <a16:creationId xmlns:a16="http://schemas.microsoft.com/office/drawing/2014/main" id="{3823DE47-BA90-4E05-ED27-F46EF901E0A1}"/>
                  </a:ext>
                </a:extLst>
              </p:cNvPr>
              <p:cNvCxnSpPr>
                <a:cxnSpLocks/>
              </p:cNvCxnSpPr>
              <p:nvPr/>
            </p:nvCxnSpPr>
            <p:spPr>
              <a:xfrm>
                <a:off x="6001104"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3" name="מחבר ישר 772">
                <a:extLst>
                  <a:ext uri="{FF2B5EF4-FFF2-40B4-BE49-F238E27FC236}">
                    <a16:creationId xmlns:a16="http://schemas.microsoft.com/office/drawing/2014/main" id="{23E9170D-A4A2-2462-38BB-7A871A853739}"/>
                  </a:ext>
                </a:extLst>
              </p:cNvPr>
              <p:cNvCxnSpPr>
                <a:cxnSpLocks/>
              </p:cNvCxnSpPr>
              <p:nvPr/>
            </p:nvCxnSpPr>
            <p:spPr>
              <a:xfrm>
                <a:off x="6126538"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4" name="מחבר ישר 773">
                <a:extLst>
                  <a:ext uri="{FF2B5EF4-FFF2-40B4-BE49-F238E27FC236}">
                    <a16:creationId xmlns:a16="http://schemas.microsoft.com/office/drawing/2014/main" id="{AAF6BCB8-9488-CB31-EAE5-B9576457CD25}"/>
                  </a:ext>
                </a:extLst>
              </p:cNvPr>
              <p:cNvCxnSpPr>
                <a:cxnSpLocks/>
              </p:cNvCxnSpPr>
              <p:nvPr/>
            </p:nvCxnSpPr>
            <p:spPr>
              <a:xfrm>
                <a:off x="6251972"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5" name="מחבר ישר 774">
                <a:extLst>
                  <a:ext uri="{FF2B5EF4-FFF2-40B4-BE49-F238E27FC236}">
                    <a16:creationId xmlns:a16="http://schemas.microsoft.com/office/drawing/2014/main" id="{25649D55-FC32-8A92-9CE5-2C2D4EFBBE93}"/>
                  </a:ext>
                </a:extLst>
              </p:cNvPr>
              <p:cNvCxnSpPr>
                <a:cxnSpLocks/>
              </p:cNvCxnSpPr>
              <p:nvPr/>
            </p:nvCxnSpPr>
            <p:spPr>
              <a:xfrm>
                <a:off x="6377406" y="1674590"/>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6" name="מחבר ישר 775">
                <a:extLst>
                  <a:ext uri="{FF2B5EF4-FFF2-40B4-BE49-F238E27FC236}">
                    <a16:creationId xmlns:a16="http://schemas.microsoft.com/office/drawing/2014/main" id="{48EC7566-DD2A-BCB1-8862-C5E4A8D200C4}"/>
                  </a:ext>
                </a:extLst>
              </p:cNvPr>
              <p:cNvCxnSpPr>
                <a:cxnSpLocks/>
              </p:cNvCxnSpPr>
              <p:nvPr/>
            </p:nvCxnSpPr>
            <p:spPr>
              <a:xfrm>
                <a:off x="650284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7" name="מחבר ישר 776">
                <a:extLst>
                  <a:ext uri="{FF2B5EF4-FFF2-40B4-BE49-F238E27FC236}">
                    <a16:creationId xmlns:a16="http://schemas.microsoft.com/office/drawing/2014/main" id="{5FB612AA-1ABD-CDF8-B737-4371995D21CF}"/>
                  </a:ext>
                </a:extLst>
              </p:cNvPr>
              <p:cNvCxnSpPr>
                <a:cxnSpLocks/>
              </p:cNvCxnSpPr>
              <p:nvPr/>
            </p:nvCxnSpPr>
            <p:spPr>
              <a:xfrm>
                <a:off x="662827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8" name="מחבר ישר 777">
                <a:extLst>
                  <a:ext uri="{FF2B5EF4-FFF2-40B4-BE49-F238E27FC236}">
                    <a16:creationId xmlns:a16="http://schemas.microsoft.com/office/drawing/2014/main" id="{570133DF-CB08-C2CB-E909-122F19F99573}"/>
                  </a:ext>
                </a:extLst>
              </p:cNvPr>
              <p:cNvCxnSpPr>
                <a:cxnSpLocks/>
              </p:cNvCxnSpPr>
              <p:nvPr/>
            </p:nvCxnSpPr>
            <p:spPr>
              <a:xfrm>
                <a:off x="675370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9" name="מחבר ישר 778">
                <a:extLst>
                  <a:ext uri="{FF2B5EF4-FFF2-40B4-BE49-F238E27FC236}">
                    <a16:creationId xmlns:a16="http://schemas.microsoft.com/office/drawing/2014/main" id="{51A961FA-3A08-6473-3BA2-87C9FFE6CF51}"/>
                  </a:ext>
                </a:extLst>
              </p:cNvPr>
              <p:cNvCxnSpPr>
                <a:cxnSpLocks/>
              </p:cNvCxnSpPr>
              <p:nvPr/>
            </p:nvCxnSpPr>
            <p:spPr>
              <a:xfrm>
                <a:off x="687914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0" name="מחבר ישר 779">
                <a:extLst>
                  <a:ext uri="{FF2B5EF4-FFF2-40B4-BE49-F238E27FC236}">
                    <a16:creationId xmlns:a16="http://schemas.microsoft.com/office/drawing/2014/main" id="{2A340AFF-C410-E63F-AFD9-3398D63F6A15}"/>
                  </a:ext>
                </a:extLst>
              </p:cNvPr>
              <p:cNvCxnSpPr>
                <a:cxnSpLocks/>
              </p:cNvCxnSpPr>
              <p:nvPr/>
            </p:nvCxnSpPr>
            <p:spPr>
              <a:xfrm>
                <a:off x="700457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1" name="מחבר ישר 780">
                <a:extLst>
                  <a:ext uri="{FF2B5EF4-FFF2-40B4-BE49-F238E27FC236}">
                    <a16:creationId xmlns:a16="http://schemas.microsoft.com/office/drawing/2014/main" id="{D38BC00C-409A-68FE-FC0E-D3B6528DCBFF}"/>
                  </a:ext>
                </a:extLst>
              </p:cNvPr>
              <p:cNvCxnSpPr>
                <a:cxnSpLocks/>
              </p:cNvCxnSpPr>
              <p:nvPr/>
            </p:nvCxnSpPr>
            <p:spPr>
              <a:xfrm>
                <a:off x="7130010"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2" name="מחבר ישר 781">
                <a:extLst>
                  <a:ext uri="{FF2B5EF4-FFF2-40B4-BE49-F238E27FC236}">
                    <a16:creationId xmlns:a16="http://schemas.microsoft.com/office/drawing/2014/main" id="{40848CA9-1A47-27A6-4747-DFAF52DAB6CE}"/>
                  </a:ext>
                </a:extLst>
              </p:cNvPr>
              <p:cNvCxnSpPr>
                <a:cxnSpLocks/>
              </p:cNvCxnSpPr>
              <p:nvPr/>
            </p:nvCxnSpPr>
            <p:spPr>
              <a:xfrm>
                <a:off x="725544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3" name="מחבר ישר 782">
                <a:extLst>
                  <a:ext uri="{FF2B5EF4-FFF2-40B4-BE49-F238E27FC236}">
                    <a16:creationId xmlns:a16="http://schemas.microsoft.com/office/drawing/2014/main" id="{096210AF-11BF-90B3-4BDC-326B39296535}"/>
                  </a:ext>
                </a:extLst>
              </p:cNvPr>
              <p:cNvCxnSpPr>
                <a:cxnSpLocks/>
              </p:cNvCxnSpPr>
              <p:nvPr/>
            </p:nvCxnSpPr>
            <p:spPr>
              <a:xfrm>
                <a:off x="738087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4" name="מחבר ישר 783">
                <a:extLst>
                  <a:ext uri="{FF2B5EF4-FFF2-40B4-BE49-F238E27FC236}">
                    <a16:creationId xmlns:a16="http://schemas.microsoft.com/office/drawing/2014/main" id="{5B902A1C-2F46-CBC6-074B-FDB64FB6CEF4}"/>
                  </a:ext>
                </a:extLst>
              </p:cNvPr>
              <p:cNvCxnSpPr>
                <a:cxnSpLocks/>
              </p:cNvCxnSpPr>
              <p:nvPr/>
            </p:nvCxnSpPr>
            <p:spPr>
              <a:xfrm>
                <a:off x="750631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5" name="מחבר ישר 784">
                <a:extLst>
                  <a:ext uri="{FF2B5EF4-FFF2-40B4-BE49-F238E27FC236}">
                    <a16:creationId xmlns:a16="http://schemas.microsoft.com/office/drawing/2014/main" id="{DBB69836-90ED-6148-A022-77FCE8EFA89D}"/>
                  </a:ext>
                </a:extLst>
              </p:cNvPr>
              <p:cNvCxnSpPr>
                <a:cxnSpLocks/>
              </p:cNvCxnSpPr>
              <p:nvPr/>
            </p:nvCxnSpPr>
            <p:spPr>
              <a:xfrm>
                <a:off x="763174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6" name="מחבר ישר 785">
                <a:extLst>
                  <a:ext uri="{FF2B5EF4-FFF2-40B4-BE49-F238E27FC236}">
                    <a16:creationId xmlns:a16="http://schemas.microsoft.com/office/drawing/2014/main" id="{E326860A-ED08-FB6B-FEA6-F222B9239219}"/>
                  </a:ext>
                </a:extLst>
              </p:cNvPr>
              <p:cNvCxnSpPr>
                <a:cxnSpLocks/>
              </p:cNvCxnSpPr>
              <p:nvPr/>
            </p:nvCxnSpPr>
            <p:spPr>
              <a:xfrm>
                <a:off x="775718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7" name="מחבר ישר 786">
                <a:extLst>
                  <a:ext uri="{FF2B5EF4-FFF2-40B4-BE49-F238E27FC236}">
                    <a16:creationId xmlns:a16="http://schemas.microsoft.com/office/drawing/2014/main" id="{F84EA2EA-B764-C477-697E-CF611FA85FC7}"/>
                  </a:ext>
                </a:extLst>
              </p:cNvPr>
              <p:cNvCxnSpPr>
                <a:cxnSpLocks/>
              </p:cNvCxnSpPr>
              <p:nvPr/>
            </p:nvCxnSpPr>
            <p:spPr>
              <a:xfrm>
                <a:off x="7882617"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929" name="Google Shape;822;p43">
              <a:extLst>
                <a:ext uri="{FF2B5EF4-FFF2-40B4-BE49-F238E27FC236}">
                  <a16:creationId xmlns:a16="http://schemas.microsoft.com/office/drawing/2014/main" id="{75E882B8-11FF-03FD-53C2-81A2429DF976}"/>
                </a:ext>
              </a:extLst>
            </p:cNvPr>
            <p:cNvSpPr txBox="1"/>
            <p:nvPr/>
          </p:nvSpPr>
          <p:spPr>
            <a:xfrm>
              <a:off x="5012014" y="1215212"/>
              <a:ext cx="3487200" cy="422700"/>
            </a:xfrm>
            <a:prstGeom prst="rect">
              <a:avLst/>
            </a:prstGeom>
            <a:noFill/>
            <a:ln>
              <a:noFill/>
            </a:ln>
          </p:spPr>
          <p:txBody>
            <a:bodyPr spcFirstLastPara="1" wrap="square" lIns="91425" tIns="91425" rIns="91425" bIns="91425" anchor="b" anchorCtr="0">
              <a:noAutofit/>
            </a:bodyPr>
            <a:lstStyle/>
            <a:p>
              <a:pPr marL="0" marR="0" lvl="0" indent="0" algn="ctr" rtl="1">
                <a:lnSpc>
                  <a:spcPct val="100000"/>
                </a:lnSpc>
                <a:spcBef>
                  <a:spcPts val="0"/>
                </a:spcBef>
                <a:spcAft>
                  <a:spcPts val="0"/>
                </a:spcAft>
                <a:buClr>
                  <a:srgbClr val="000000"/>
                </a:buClr>
                <a:buFont typeface="Arial"/>
                <a:buNone/>
              </a:pPr>
              <a:r>
                <a:rPr lang="en-US" sz="1800" dirty="0">
                  <a:solidFill>
                    <a:schemeClr val="accent1"/>
                  </a:solidFill>
                  <a:latin typeface="Audiowide"/>
                  <a:ea typeface="Audiowide"/>
                  <a:cs typeface="Audiowide"/>
                  <a:sym typeface="Audiowide"/>
                </a:rPr>
                <a:t>Mission</a:t>
              </a:r>
              <a:endParaRPr sz="1800" dirty="0">
                <a:solidFill>
                  <a:schemeClr val="accent1"/>
                </a:solidFill>
                <a:latin typeface="Audiowide"/>
                <a:ea typeface="Audiowide"/>
                <a:cs typeface="Audiowide"/>
                <a:sym typeface="Audiowide"/>
              </a:endParaRPr>
            </a:p>
          </p:txBody>
        </p:sp>
      </p:grpSp>
      <p:grpSp>
        <p:nvGrpSpPr>
          <p:cNvPr id="1049" name="קבוצה 1048">
            <a:extLst>
              <a:ext uri="{FF2B5EF4-FFF2-40B4-BE49-F238E27FC236}">
                <a16:creationId xmlns:a16="http://schemas.microsoft.com/office/drawing/2014/main" id="{47C4E817-ABFA-2DD4-4902-1AF7F3EF2AD0}"/>
              </a:ext>
            </a:extLst>
          </p:cNvPr>
          <p:cNvGrpSpPr/>
          <p:nvPr/>
        </p:nvGrpSpPr>
        <p:grpSpPr>
          <a:xfrm>
            <a:off x="581473" y="2369074"/>
            <a:ext cx="7973003" cy="838712"/>
            <a:chOff x="526211" y="1142785"/>
            <a:chExt cx="7973003" cy="838712"/>
          </a:xfrm>
        </p:grpSpPr>
        <p:sp>
          <p:nvSpPr>
            <p:cNvPr id="1050" name="Google Shape;822;p43">
              <a:extLst>
                <a:ext uri="{FF2B5EF4-FFF2-40B4-BE49-F238E27FC236}">
                  <a16:creationId xmlns:a16="http://schemas.microsoft.com/office/drawing/2014/main" id="{35091600-6B33-CAEC-256F-1C4C158263C7}"/>
                </a:ext>
              </a:extLst>
            </p:cNvPr>
            <p:cNvSpPr txBox="1"/>
            <p:nvPr/>
          </p:nvSpPr>
          <p:spPr>
            <a:xfrm>
              <a:off x="526211" y="1142785"/>
              <a:ext cx="3487200" cy="42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accent1"/>
                  </a:solidFill>
                  <a:latin typeface="Audiowide"/>
                  <a:ea typeface="Audiowide"/>
                  <a:cs typeface="Audiowide"/>
                  <a:sym typeface="Audiowide"/>
                </a:rPr>
                <a:t>Flexibility</a:t>
              </a:r>
            </a:p>
          </p:txBody>
        </p:sp>
        <p:grpSp>
          <p:nvGrpSpPr>
            <p:cNvPr id="1051" name="קבוצה 1050">
              <a:extLst>
                <a:ext uri="{FF2B5EF4-FFF2-40B4-BE49-F238E27FC236}">
                  <a16:creationId xmlns:a16="http://schemas.microsoft.com/office/drawing/2014/main" id="{210534F1-67E2-5A1B-E4DE-B5992F81AFD0}"/>
                </a:ext>
              </a:extLst>
            </p:cNvPr>
            <p:cNvGrpSpPr/>
            <p:nvPr/>
          </p:nvGrpSpPr>
          <p:grpSpPr>
            <a:xfrm>
              <a:off x="1111082" y="1663459"/>
              <a:ext cx="6773441" cy="318038"/>
              <a:chOff x="1109176" y="1663459"/>
              <a:chExt cx="6773441" cy="318038"/>
            </a:xfrm>
          </p:grpSpPr>
          <p:cxnSp>
            <p:nvCxnSpPr>
              <p:cNvPr id="1053" name="מחבר ישר 1052">
                <a:extLst>
                  <a:ext uri="{FF2B5EF4-FFF2-40B4-BE49-F238E27FC236}">
                    <a16:creationId xmlns:a16="http://schemas.microsoft.com/office/drawing/2014/main" id="{BA89213F-A03D-7175-C732-881AC5DB195C}"/>
                  </a:ext>
                </a:extLst>
              </p:cNvPr>
              <p:cNvCxnSpPr>
                <a:cxnSpLocks/>
              </p:cNvCxnSpPr>
              <p:nvPr/>
            </p:nvCxnSpPr>
            <p:spPr>
              <a:xfrm>
                <a:off x="1109176" y="1863018"/>
                <a:ext cx="677343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4" name="מחבר ישר 1053">
                <a:extLst>
                  <a:ext uri="{FF2B5EF4-FFF2-40B4-BE49-F238E27FC236}">
                    <a16:creationId xmlns:a16="http://schemas.microsoft.com/office/drawing/2014/main" id="{A15DE367-E2DE-0C16-D6BA-A4C7EBCD0CC4}"/>
                  </a:ext>
                </a:extLst>
              </p:cNvPr>
              <p:cNvCxnSpPr>
                <a:cxnSpLocks/>
              </p:cNvCxnSpPr>
              <p:nvPr/>
            </p:nvCxnSpPr>
            <p:spPr>
              <a:xfrm>
                <a:off x="1109178"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5" name="מחבר ישר 1054">
                <a:extLst>
                  <a:ext uri="{FF2B5EF4-FFF2-40B4-BE49-F238E27FC236}">
                    <a16:creationId xmlns:a16="http://schemas.microsoft.com/office/drawing/2014/main" id="{F7C5D306-1648-4495-539D-F5EB2D926B1D}"/>
                  </a:ext>
                </a:extLst>
              </p:cNvPr>
              <p:cNvCxnSpPr>
                <a:cxnSpLocks/>
              </p:cNvCxnSpPr>
              <p:nvPr/>
            </p:nvCxnSpPr>
            <p:spPr>
              <a:xfrm>
                <a:off x="123461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6" name="מחבר ישר 1055">
                <a:extLst>
                  <a:ext uri="{FF2B5EF4-FFF2-40B4-BE49-F238E27FC236}">
                    <a16:creationId xmlns:a16="http://schemas.microsoft.com/office/drawing/2014/main" id="{01DA57B6-7C6F-6F15-69D4-9A0E987086D1}"/>
                  </a:ext>
                </a:extLst>
              </p:cNvPr>
              <p:cNvCxnSpPr>
                <a:cxnSpLocks/>
              </p:cNvCxnSpPr>
              <p:nvPr/>
            </p:nvCxnSpPr>
            <p:spPr>
              <a:xfrm>
                <a:off x="136004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7" name="מחבר ישר 1056">
                <a:extLst>
                  <a:ext uri="{FF2B5EF4-FFF2-40B4-BE49-F238E27FC236}">
                    <a16:creationId xmlns:a16="http://schemas.microsoft.com/office/drawing/2014/main" id="{DEE3AE2B-934F-CB16-719C-F579078731A7}"/>
                  </a:ext>
                </a:extLst>
              </p:cNvPr>
              <p:cNvCxnSpPr>
                <a:cxnSpLocks/>
              </p:cNvCxnSpPr>
              <p:nvPr/>
            </p:nvCxnSpPr>
            <p:spPr>
              <a:xfrm>
                <a:off x="148548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8" name="מחבר ישר 1057">
                <a:extLst>
                  <a:ext uri="{FF2B5EF4-FFF2-40B4-BE49-F238E27FC236}">
                    <a16:creationId xmlns:a16="http://schemas.microsoft.com/office/drawing/2014/main" id="{F7C9EE00-8DFA-5D48-32DC-FBE2AEB6203D}"/>
                  </a:ext>
                </a:extLst>
              </p:cNvPr>
              <p:cNvCxnSpPr>
                <a:cxnSpLocks/>
              </p:cNvCxnSpPr>
              <p:nvPr/>
            </p:nvCxnSpPr>
            <p:spPr>
              <a:xfrm>
                <a:off x="161091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9" name="מחבר ישר 1058">
                <a:extLst>
                  <a:ext uri="{FF2B5EF4-FFF2-40B4-BE49-F238E27FC236}">
                    <a16:creationId xmlns:a16="http://schemas.microsoft.com/office/drawing/2014/main" id="{6D067D99-03B8-F3FA-8FA9-6438C3B85131}"/>
                  </a:ext>
                </a:extLst>
              </p:cNvPr>
              <p:cNvCxnSpPr>
                <a:cxnSpLocks/>
              </p:cNvCxnSpPr>
              <p:nvPr/>
            </p:nvCxnSpPr>
            <p:spPr>
              <a:xfrm>
                <a:off x="173634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0" name="מחבר ישר 1059">
                <a:extLst>
                  <a:ext uri="{FF2B5EF4-FFF2-40B4-BE49-F238E27FC236}">
                    <a16:creationId xmlns:a16="http://schemas.microsoft.com/office/drawing/2014/main" id="{D50452A4-3FCE-A11D-A1B6-E95843CA3AB9}"/>
                  </a:ext>
                </a:extLst>
              </p:cNvPr>
              <p:cNvCxnSpPr>
                <a:cxnSpLocks/>
              </p:cNvCxnSpPr>
              <p:nvPr/>
            </p:nvCxnSpPr>
            <p:spPr>
              <a:xfrm>
                <a:off x="1861782"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1" name="מחבר ישר 1060">
                <a:extLst>
                  <a:ext uri="{FF2B5EF4-FFF2-40B4-BE49-F238E27FC236}">
                    <a16:creationId xmlns:a16="http://schemas.microsoft.com/office/drawing/2014/main" id="{9E4D459C-8E41-6B52-CF5C-68B2AB79608C}"/>
                  </a:ext>
                </a:extLst>
              </p:cNvPr>
              <p:cNvCxnSpPr>
                <a:cxnSpLocks/>
              </p:cNvCxnSpPr>
              <p:nvPr/>
            </p:nvCxnSpPr>
            <p:spPr>
              <a:xfrm>
                <a:off x="198721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2" name="מחבר ישר 1061">
                <a:extLst>
                  <a:ext uri="{FF2B5EF4-FFF2-40B4-BE49-F238E27FC236}">
                    <a16:creationId xmlns:a16="http://schemas.microsoft.com/office/drawing/2014/main" id="{2328FB27-542A-BC41-851E-1517D784128C}"/>
                  </a:ext>
                </a:extLst>
              </p:cNvPr>
              <p:cNvCxnSpPr>
                <a:cxnSpLocks/>
              </p:cNvCxnSpPr>
              <p:nvPr/>
            </p:nvCxnSpPr>
            <p:spPr>
              <a:xfrm>
                <a:off x="211265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3" name="מחבר ישר 1062">
                <a:extLst>
                  <a:ext uri="{FF2B5EF4-FFF2-40B4-BE49-F238E27FC236}">
                    <a16:creationId xmlns:a16="http://schemas.microsoft.com/office/drawing/2014/main" id="{2D42BA90-888D-F138-BB8C-6AF6047E5518}"/>
                  </a:ext>
                </a:extLst>
              </p:cNvPr>
              <p:cNvCxnSpPr>
                <a:cxnSpLocks/>
              </p:cNvCxnSpPr>
              <p:nvPr/>
            </p:nvCxnSpPr>
            <p:spPr>
              <a:xfrm>
                <a:off x="223808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4" name="מחבר ישר 1063">
                <a:extLst>
                  <a:ext uri="{FF2B5EF4-FFF2-40B4-BE49-F238E27FC236}">
                    <a16:creationId xmlns:a16="http://schemas.microsoft.com/office/drawing/2014/main" id="{CA6BCE11-3560-29F9-8CEE-D288C3DC0ABA}"/>
                  </a:ext>
                </a:extLst>
              </p:cNvPr>
              <p:cNvCxnSpPr>
                <a:cxnSpLocks/>
              </p:cNvCxnSpPr>
              <p:nvPr/>
            </p:nvCxnSpPr>
            <p:spPr>
              <a:xfrm>
                <a:off x="236351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5" name="מחבר ישר 1064">
                <a:extLst>
                  <a:ext uri="{FF2B5EF4-FFF2-40B4-BE49-F238E27FC236}">
                    <a16:creationId xmlns:a16="http://schemas.microsoft.com/office/drawing/2014/main" id="{E674B2CB-A109-7920-B5D9-27D86C9C2EDE}"/>
                  </a:ext>
                </a:extLst>
              </p:cNvPr>
              <p:cNvCxnSpPr>
                <a:cxnSpLocks/>
              </p:cNvCxnSpPr>
              <p:nvPr/>
            </p:nvCxnSpPr>
            <p:spPr>
              <a:xfrm>
                <a:off x="248895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6" name="מחבר ישר 1065">
                <a:extLst>
                  <a:ext uri="{FF2B5EF4-FFF2-40B4-BE49-F238E27FC236}">
                    <a16:creationId xmlns:a16="http://schemas.microsoft.com/office/drawing/2014/main" id="{894E3EC3-4C1F-164C-8C28-76341CE12072}"/>
                  </a:ext>
                </a:extLst>
              </p:cNvPr>
              <p:cNvCxnSpPr>
                <a:cxnSpLocks/>
              </p:cNvCxnSpPr>
              <p:nvPr/>
            </p:nvCxnSpPr>
            <p:spPr>
              <a:xfrm>
                <a:off x="2614386"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7" name="מחבר ישר 1066">
                <a:extLst>
                  <a:ext uri="{FF2B5EF4-FFF2-40B4-BE49-F238E27FC236}">
                    <a16:creationId xmlns:a16="http://schemas.microsoft.com/office/drawing/2014/main" id="{9D302CC5-9F27-D40F-A747-5CA0FD9C52C0}"/>
                  </a:ext>
                </a:extLst>
              </p:cNvPr>
              <p:cNvCxnSpPr>
                <a:cxnSpLocks/>
              </p:cNvCxnSpPr>
              <p:nvPr/>
            </p:nvCxnSpPr>
            <p:spPr>
              <a:xfrm>
                <a:off x="273982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8" name="מחבר ישר 1067">
                <a:extLst>
                  <a:ext uri="{FF2B5EF4-FFF2-40B4-BE49-F238E27FC236}">
                    <a16:creationId xmlns:a16="http://schemas.microsoft.com/office/drawing/2014/main" id="{C645F92C-A352-63DB-E3C6-56D00DAD36BD}"/>
                  </a:ext>
                </a:extLst>
              </p:cNvPr>
              <p:cNvCxnSpPr>
                <a:cxnSpLocks/>
              </p:cNvCxnSpPr>
              <p:nvPr/>
            </p:nvCxnSpPr>
            <p:spPr>
              <a:xfrm>
                <a:off x="286525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9" name="מחבר ישר 1068">
                <a:extLst>
                  <a:ext uri="{FF2B5EF4-FFF2-40B4-BE49-F238E27FC236}">
                    <a16:creationId xmlns:a16="http://schemas.microsoft.com/office/drawing/2014/main" id="{7DCACDD9-157B-7A2B-739F-79027C79D108}"/>
                  </a:ext>
                </a:extLst>
              </p:cNvPr>
              <p:cNvCxnSpPr>
                <a:cxnSpLocks/>
              </p:cNvCxnSpPr>
              <p:nvPr/>
            </p:nvCxnSpPr>
            <p:spPr>
              <a:xfrm>
                <a:off x="299068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0" name="מחבר ישר 1069">
                <a:extLst>
                  <a:ext uri="{FF2B5EF4-FFF2-40B4-BE49-F238E27FC236}">
                    <a16:creationId xmlns:a16="http://schemas.microsoft.com/office/drawing/2014/main" id="{94B23400-7B69-9BF4-687A-80F4A0DEA325}"/>
                  </a:ext>
                </a:extLst>
              </p:cNvPr>
              <p:cNvCxnSpPr>
                <a:cxnSpLocks/>
              </p:cNvCxnSpPr>
              <p:nvPr/>
            </p:nvCxnSpPr>
            <p:spPr>
              <a:xfrm>
                <a:off x="311612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1" name="מחבר ישר 1070">
                <a:extLst>
                  <a:ext uri="{FF2B5EF4-FFF2-40B4-BE49-F238E27FC236}">
                    <a16:creationId xmlns:a16="http://schemas.microsoft.com/office/drawing/2014/main" id="{329C8E4F-8E32-DD96-55FF-37DC962747E0}"/>
                  </a:ext>
                </a:extLst>
              </p:cNvPr>
              <p:cNvCxnSpPr>
                <a:cxnSpLocks/>
              </p:cNvCxnSpPr>
              <p:nvPr/>
            </p:nvCxnSpPr>
            <p:spPr>
              <a:xfrm>
                <a:off x="324155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2" name="מחבר ישר 1071">
                <a:extLst>
                  <a:ext uri="{FF2B5EF4-FFF2-40B4-BE49-F238E27FC236}">
                    <a16:creationId xmlns:a16="http://schemas.microsoft.com/office/drawing/2014/main" id="{49CE654B-8F92-14D7-8C16-D66743858BF1}"/>
                  </a:ext>
                </a:extLst>
              </p:cNvPr>
              <p:cNvCxnSpPr>
                <a:cxnSpLocks/>
              </p:cNvCxnSpPr>
              <p:nvPr/>
            </p:nvCxnSpPr>
            <p:spPr>
              <a:xfrm>
                <a:off x="3366990"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3" name="מחבר ישר 1072">
                <a:extLst>
                  <a:ext uri="{FF2B5EF4-FFF2-40B4-BE49-F238E27FC236}">
                    <a16:creationId xmlns:a16="http://schemas.microsoft.com/office/drawing/2014/main" id="{6E572DE8-5535-6FBE-48A2-435573E05DC7}"/>
                  </a:ext>
                </a:extLst>
              </p:cNvPr>
              <p:cNvCxnSpPr>
                <a:cxnSpLocks/>
              </p:cNvCxnSpPr>
              <p:nvPr/>
            </p:nvCxnSpPr>
            <p:spPr>
              <a:xfrm>
                <a:off x="349242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4" name="מחבר ישר 1073">
                <a:extLst>
                  <a:ext uri="{FF2B5EF4-FFF2-40B4-BE49-F238E27FC236}">
                    <a16:creationId xmlns:a16="http://schemas.microsoft.com/office/drawing/2014/main" id="{5FFF29CF-8B0C-BFA2-B37A-6BCBB12ECD66}"/>
                  </a:ext>
                </a:extLst>
              </p:cNvPr>
              <p:cNvCxnSpPr>
                <a:cxnSpLocks/>
              </p:cNvCxnSpPr>
              <p:nvPr/>
            </p:nvCxnSpPr>
            <p:spPr>
              <a:xfrm>
                <a:off x="361785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5" name="מחבר ישר 1074">
                <a:extLst>
                  <a:ext uri="{FF2B5EF4-FFF2-40B4-BE49-F238E27FC236}">
                    <a16:creationId xmlns:a16="http://schemas.microsoft.com/office/drawing/2014/main" id="{DB2689CF-590B-EC32-318E-6BC48AE9E1A6}"/>
                  </a:ext>
                </a:extLst>
              </p:cNvPr>
              <p:cNvCxnSpPr>
                <a:cxnSpLocks/>
              </p:cNvCxnSpPr>
              <p:nvPr/>
            </p:nvCxnSpPr>
            <p:spPr>
              <a:xfrm>
                <a:off x="374329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6" name="מחבר ישר 1075">
                <a:extLst>
                  <a:ext uri="{FF2B5EF4-FFF2-40B4-BE49-F238E27FC236}">
                    <a16:creationId xmlns:a16="http://schemas.microsoft.com/office/drawing/2014/main" id="{DF630426-CD49-30EE-620A-6212B1934F70}"/>
                  </a:ext>
                </a:extLst>
              </p:cNvPr>
              <p:cNvCxnSpPr>
                <a:cxnSpLocks/>
              </p:cNvCxnSpPr>
              <p:nvPr/>
            </p:nvCxnSpPr>
            <p:spPr>
              <a:xfrm>
                <a:off x="386872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7" name="מחבר ישר 1076">
                <a:extLst>
                  <a:ext uri="{FF2B5EF4-FFF2-40B4-BE49-F238E27FC236}">
                    <a16:creationId xmlns:a16="http://schemas.microsoft.com/office/drawing/2014/main" id="{C7C79531-7F22-3BD6-D3BA-80EE06D6B809}"/>
                  </a:ext>
                </a:extLst>
              </p:cNvPr>
              <p:cNvCxnSpPr>
                <a:cxnSpLocks/>
              </p:cNvCxnSpPr>
              <p:nvPr/>
            </p:nvCxnSpPr>
            <p:spPr>
              <a:xfrm>
                <a:off x="399416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8" name="מחבר ישר 1077">
                <a:extLst>
                  <a:ext uri="{FF2B5EF4-FFF2-40B4-BE49-F238E27FC236}">
                    <a16:creationId xmlns:a16="http://schemas.microsoft.com/office/drawing/2014/main" id="{D22E9632-A86B-BA22-7DF9-6CC3231C4856}"/>
                  </a:ext>
                </a:extLst>
              </p:cNvPr>
              <p:cNvCxnSpPr>
                <a:cxnSpLocks/>
              </p:cNvCxnSpPr>
              <p:nvPr/>
            </p:nvCxnSpPr>
            <p:spPr>
              <a:xfrm>
                <a:off x="4119594"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79" name="מחבר ישר 1078">
                <a:extLst>
                  <a:ext uri="{FF2B5EF4-FFF2-40B4-BE49-F238E27FC236}">
                    <a16:creationId xmlns:a16="http://schemas.microsoft.com/office/drawing/2014/main" id="{864F68EC-8D27-801B-FCDF-D0DF16B1ADAF}"/>
                  </a:ext>
                </a:extLst>
              </p:cNvPr>
              <p:cNvCxnSpPr>
                <a:cxnSpLocks/>
              </p:cNvCxnSpPr>
              <p:nvPr/>
            </p:nvCxnSpPr>
            <p:spPr>
              <a:xfrm>
                <a:off x="424502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0" name="מחבר ישר 1079">
                <a:extLst>
                  <a:ext uri="{FF2B5EF4-FFF2-40B4-BE49-F238E27FC236}">
                    <a16:creationId xmlns:a16="http://schemas.microsoft.com/office/drawing/2014/main" id="{90819E29-E396-3979-92EF-1E81E7E5E63B}"/>
                  </a:ext>
                </a:extLst>
              </p:cNvPr>
              <p:cNvCxnSpPr>
                <a:cxnSpLocks/>
              </p:cNvCxnSpPr>
              <p:nvPr/>
            </p:nvCxnSpPr>
            <p:spPr>
              <a:xfrm>
                <a:off x="437046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1" name="מחבר ישר 1080">
                <a:extLst>
                  <a:ext uri="{FF2B5EF4-FFF2-40B4-BE49-F238E27FC236}">
                    <a16:creationId xmlns:a16="http://schemas.microsoft.com/office/drawing/2014/main" id="{D8FB496C-F439-F50C-F685-3C7EFA3C807F}"/>
                  </a:ext>
                </a:extLst>
              </p:cNvPr>
              <p:cNvCxnSpPr>
                <a:cxnSpLocks/>
              </p:cNvCxnSpPr>
              <p:nvPr/>
            </p:nvCxnSpPr>
            <p:spPr>
              <a:xfrm>
                <a:off x="449589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2" name="מחבר ישר 1081">
                <a:extLst>
                  <a:ext uri="{FF2B5EF4-FFF2-40B4-BE49-F238E27FC236}">
                    <a16:creationId xmlns:a16="http://schemas.microsoft.com/office/drawing/2014/main" id="{BA6EB569-0DC2-0FA4-9DB6-265745705C92}"/>
                  </a:ext>
                </a:extLst>
              </p:cNvPr>
              <p:cNvCxnSpPr>
                <a:cxnSpLocks/>
              </p:cNvCxnSpPr>
              <p:nvPr/>
            </p:nvCxnSpPr>
            <p:spPr>
              <a:xfrm>
                <a:off x="462133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3" name="מחבר ישר 1082">
                <a:extLst>
                  <a:ext uri="{FF2B5EF4-FFF2-40B4-BE49-F238E27FC236}">
                    <a16:creationId xmlns:a16="http://schemas.microsoft.com/office/drawing/2014/main" id="{05C81651-7473-F812-9E70-E89E903778B6}"/>
                  </a:ext>
                </a:extLst>
              </p:cNvPr>
              <p:cNvCxnSpPr>
                <a:cxnSpLocks/>
              </p:cNvCxnSpPr>
              <p:nvPr/>
            </p:nvCxnSpPr>
            <p:spPr>
              <a:xfrm>
                <a:off x="474676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4" name="מחבר ישר 1083">
                <a:extLst>
                  <a:ext uri="{FF2B5EF4-FFF2-40B4-BE49-F238E27FC236}">
                    <a16:creationId xmlns:a16="http://schemas.microsoft.com/office/drawing/2014/main" id="{0F665276-B721-69A9-79F7-AD4C4AF278C2}"/>
                  </a:ext>
                </a:extLst>
              </p:cNvPr>
              <p:cNvCxnSpPr>
                <a:cxnSpLocks/>
              </p:cNvCxnSpPr>
              <p:nvPr/>
            </p:nvCxnSpPr>
            <p:spPr>
              <a:xfrm>
                <a:off x="4872198"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5" name="מחבר ישר 1084">
                <a:extLst>
                  <a:ext uri="{FF2B5EF4-FFF2-40B4-BE49-F238E27FC236}">
                    <a16:creationId xmlns:a16="http://schemas.microsoft.com/office/drawing/2014/main" id="{3D7AB729-15F6-57D7-E127-8102B92F6B4D}"/>
                  </a:ext>
                </a:extLst>
              </p:cNvPr>
              <p:cNvCxnSpPr>
                <a:cxnSpLocks/>
              </p:cNvCxnSpPr>
              <p:nvPr/>
            </p:nvCxnSpPr>
            <p:spPr>
              <a:xfrm>
                <a:off x="499763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6" name="מחבר ישר 1085">
                <a:extLst>
                  <a:ext uri="{FF2B5EF4-FFF2-40B4-BE49-F238E27FC236}">
                    <a16:creationId xmlns:a16="http://schemas.microsoft.com/office/drawing/2014/main" id="{21DF1729-92EE-10C8-982A-91FECCA4EF0D}"/>
                  </a:ext>
                </a:extLst>
              </p:cNvPr>
              <p:cNvCxnSpPr>
                <a:cxnSpLocks/>
              </p:cNvCxnSpPr>
              <p:nvPr/>
            </p:nvCxnSpPr>
            <p:spPr>
              <a:xfrm>
                <a:off x="512306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7" name="מחבר ישר 1086">
                <a:extLst>
                  <a:ext uri="{FF2B5EF4-FFF2-40B4-BE49-F238E27FC236}">
                    <a16:creationId xmlns:a16="http://schemas.microsoft.com/office/drawing/2014/main" id="{47CD317E-C5EE-8733-9578-3772B5C629D9}"/>
                  </a:ext>
                </a:extLst>
              </p:cNvPr>
              <p:cNvCxnSpPr>
                <a:cxnSpLocks/>
              </p:cNvCxnSpPr>
              <p:nvPr/>
            </p:nvCxnSpPr>
            <p:spPr>
              <a:xfrm>
                <a:off x="524850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8" name="מחבר ישר 1087">
                <a:extLst>
                  <a:ext uri="{FF2B5EF4-FFF2-40B4-BE49-F238E27FC236}">
                    <a16:creationId xmlns:a16="http://schemas.microsoft.com/office/drawing/2014/main" id="{E3E64B81-CAEE-3DA2-C78F-82E47127142B}"/>
                  </a:ext>
                </a:extLst>
              </p:cNvPr>
              <p:cNvCxnSpPr>
                <a:cxnSpLocks/>
              </p:cNvCxnSpPr>
              <p:nvPr/>
            </p:nvCxnSpPr>
            <p:spPr>
              <a:xfrm>
                <a:off x="537393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89" name="מחבר ישר 1088">
                <a:extLst>
                  <a:ext uri="{FF2B5EF4-FFF2-40B4-BE49-F238E27FC236}">
                    <a16:creationId xmlns:a16="http://schemas.microsoft.com/office/drawing/2014/main" id="{EE899C3D-C7AB-4D0A-A0A0-5DA8292EF374}"/>
                  </a:ext>
                </a:extLst>
              </p:cNvPr>
              <p:cNvCxnSpPr>
                <a:cxnSpLocks/>
              </p:cNvCxnSpPr>
              <p:nvPr/>
            </p:nvCxnSpPr>
            <p:spPr>
              <a:xfrm>
                <a:off x="549936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0" name="מחבר ישר 1089">
                <a:extLst>
                  <a:ext uri="{FF2B5EF4-FFF2-40B4-BE49-F238E27FC236}">
                    <a16:creationId xmlns:a16="http://schemas.microsoft.com/office/drawing/2014/main" id="{2724388C-3A49-6C2E-1306-DED1D9F382A7}"/>
                  </a:ext>
                </a:extLst>
              </p:cNvPr>
              <p:cNvCxnSpPr>
                <a:cxnSpLocks/>
              </p:cNvCxnSpPr>
              <p:nvPr/>
            </p:nvCxnSpPr>
            <p:spPr>
              <a:xfrm>
                <a:off x="5624802"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1" name="מחבר ישר 1090">
                <a:extLst>
                  <a:ext uri="{FF2B5EF4-FFF2-40B4-BE49-F238E27FC236}">
                    <a16:creationId xmlns:a16="http://schemas.microsoft.com/office/drawing/2014/main" id="{C2B74C5E-1C40-3ACC-F05D-587A35687BEE}"/>
                  </a:ext>
                </a:extLst>
              </p:cNvPr>
              <p:cNvCxnSpPr>
                <a:cxnSpLocks/>
              </p:cNvCxnSpPr>
              <p:nvPr/>
            </p:nvCxnSpPr>
            <p:spPr>
              <a:xfrm>
                <a:off x="5750236"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2" name="מחבר ישר 1091">
                <a:extLst>
                  <a:ext uri="{FF2B5EF4-FFF2-40B4-BE49-F238E27FC236}">
                    <a16:creationId xmlns:a16="http://schemas.microsoft.com/office/drawing/2014/main" id="{1466EB30-ECEF-0351-CF1D-A0D1DDA7C655}"/>
                  </a:ext>
                </a:extLst>
              </p:cNvPr>
              <p:cNvCxnSpPr>
                <a:cxnSpLocks/>
              </p:cNvCxnSpPr>
              <p:nvPr/>
            </p:nvCxnSpPr>
            <p:spPr>
              <a:xfrm>
                <a:off x="5875670"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3" name="מחבר ישר 1092">
                <a:extLst>
                  <a:ext uri="{FF2B5EF4-FFF2-40B4-BE49-F238E27FC236}">
                    <a16:creationId xmlns:a16="http://schemas.microsoft.com/office/drawing/2014/main" id="{B9D12048-733A-58D9-FD06-E5966E03A072}"/>
                  </a:ext>
                </a:extLst>
              </p:cNvPr>
              <p:cNvCxnSpPr>
                <a:cxnSpLocks/>
              </p:cNvCxnSpPr>
              <p:nvPr/>
            </p:nvCxnSpPr>
            <p:spPr>
              <a:xfrm>
                <a:off x="6001104"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4" name="מחבר ישר 1093">
                <a:extLst>
                  <a:ext uri="{FF2B5EF4-FFF2-40B4-BE49-F238E27FC236}">
                    <a16:creationId xmlns:a16="http://schemas.microsoft.com/office/drawing/2014/main" id="{7EEC68D2-253F-0545-5835-C438B8BB14A6}"/>
                  </a:ext>
                </a:extLst>
              </p:cNvPr>
              <p:cNvCxnSpPr>
                <a:cxnSpLocks/>
              </p:cNvCxnSpPr>
              <p:nvPr/>
            </p:nvCxnSpPr>
            <p:spPr>
              <a:xfrm>
                <a:off x="6126538"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5" name="מחבר ישר 1094">
                <a:extLst>
                  <a:ext uri="{FF2B5EF4-FFF2-40B4-BE49-F238E27FC236}">
                    <a16:creationId xmlns:a16="http://schemas.microsoft.com/office/drawing/2014/main" id="{0161F682-3B92-A2A6-4DE3-2A769295CBC3}"/>
                  </a:ext>
                </a:extLst>
              </p:cNvPr>
              <p:cNvCxnSpPr>
                <a:cxnSpLocks/>
              </p:cNvCxnSpPr>
              <p:nvPr/>
            </p:nvCxnSpPr>
            <p:spPr>
              <a:xfrm>
                <a:off x="6251972"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6" name="מחבר ישר 1095">
                <a:extLst>
                  <a:ext uri="{FF2B5EF4-FFF2-40B4-BE49-F238E27FC236}">
                    <a16:creationId xmlns:a16="http://schemas.microsoft.com/office/drawing/2014/main" id="{AEF35982-8279-83AD-13CE-302BDB0B37BB}"/>
                  </a:ext>
                </a:extLst>
              </p:cNvPr>
              <p:cNvCxnSpPr>
                <a:cxnSpLocks/>
              </p:cNvCxnSpPr>
              <p:nvPr/>
            </p:nvCxnSpPr>
            <p:spPr>
              <a:xfrm>
                <a:off x="6377406" y="1674590"/>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7" name="מחבר ישר 1096">
                <a:extLst>
                  <a:ext uri="{FF2B5EF4-FFF2-40B4-BE49-F238E27FC236}">
                    <a16:creationId xmlns:a16="http://schemas.microsoft.com/office/drawing/2014/main" id="{542172A0-AAA8-8043-7DE3-165858C51CFB}"/>
                  </a:ext>
                </a:extLst>
              </p:cNvPr>
              <p:cNvCxnSpPr>
                <a:cxnSpLocks/>
              </p:cNvCxnSpPr>
              <p:nvPr/>
            </p:nvCxnSpPr>
            <p:spPr>
              <a:xfrm>
                <a:off x="650284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8" name="מחבר ישר 1097">
                <a:extLst>
                  <a:ext uri="{FF2B5EF4-FFF2-40B4-BE49-F238E27FC236}">
                    <a16:creationId xmlns:a16="http://schemas.microsoft.com/office/drawing/2014/main" id="{8E6C381A-2A6C-4E8C-367A-D64CEE229310}"/>
                  </a:ext>
                </a:extLst>
              </p:cNvPr>
              <p:cNvCxnSpPr>
                <a:cxnSpLocks/>
              </p:cNvCxnSpPr>
              <p:nvPr/>
            </p:nvCxnSpPr>
            <p:spPr>
              <a:xfrm>
                <a:off x="662827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9" name="מחבר ישר 1098">
                <a:extLst>
                  <a:ext uri="{FF2B5EF4-FFF2-40B4-BE49-F238E27FC236}">
                    <a16:creationId xmlns:a16="http://schemas.microsoft.com/office/drawing/2014/main" id="{CEAD5602-75E1-3213-6EFF-DDCFD026B704}"/>
                  </a:ext>
                </a:extLst>
              </p:cNvPr>
              <p:cNvCxnSpPr>
                <a:cxnSpLocks/>
              </p:cNvCxnSpPr>
              <p:nvPr/>
            </p:nvCxnSpPr>
            <p:spPr>
              <a:xfrm>
                <a:off x="675370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0" name="מחבר ישר 1099">
                <a:extLst>
                  <a:ext uri="{FF2B5EF4-FFF2-40B4-BE49-F238E27FC236}">
                    <a16:creationId xmlns:a16="http://schemas.microsoft.com/office/drawing/2014/main" id="{E987111C-C80C-73B0-3F32-D17BC2F22E84}"/>
                  </a:ext>
                </a:extLst>
              </p:cNvPr>
              <p:cNvCxnSpPr>
                <a:cxnSpLocks/>
              </p:cNvCxnSpPr>
              <p:nvPr/>
            </p:nvCxnSpPr>
            <p:spPr>
              <a:xfrm>
                <a:off x="687914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1" name="מחבר ישר 1100">
                <a:extLst>
                  <a:ext uri="{FF2B5EF4-FFF2-40B4-BE49-F238E27FC236}">
                    <a16:creationId xmlns:a16="http://schemas.microsoft.com/office/drawing/2014/main" id="{EBF01FDF-3E22-3607-4A5A-69B7241082A7}"/>
                  </a:ext>
                </a:extLst>
              </p:cNvPr>
              <p:cNvCxnSpPr>
                <a:cxnSpLocks/>
              </p:cNvCxnSpPr>
              <p:nvPr/>
            </p:nvCxnSpPr>
            <p:spPr>
              <a:xfrm>
                <a:off x="700457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2" name="מחבר ישר 1101">
                <a:extLst>
                  <a:ext uri="{FF2B5EF4-FFF2-40B4-BE49-F238E27FC236}">
                    <a16:creationId xmlns:a16="http://schemas.microsoft.com/office/drawing/2014/main" id="{CDAF7943-2FEC-2EEC-ABC9-8A1F326B5B66}"/>
                  </a:ext>
                </a:extLst>
              </p:cNvPr>
              <p:cNvCxnSpPr>
                <a:cxnSpLocks/>
              </p:cNvCxnSpPr>
              <p:nvPr/>
            </p:nvCxnSpPr>
            <p:spPr>
              <a:xfrm>
                <a:off x="7130010"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3" name="מחבר ישר 1102">
                <a:extLst>
                  <a:ext uri="{FF2B5EF4-FFF2-40B4-BE49-F238E27FC236}">
                    <a16:creationId xmlns:a16="http://schemas.microsoft.com/office/drawing/2014/main" id="{A1FE7010-5861-62FD-BC16-AEA7A57141D2}"/>
                  </a:ext>
                </a:extLst>
              </p:cNvPr>
              <p:cNvCxnSpPr>
                <a:cxnSpLocks/>
              </p:cNvCxnSpPr>
              <p:nvPr/>
            </p:nvCxnSpPr>
            <p:spPr>
              <a:xfrm>
                <a:off x="725544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4" name="מחבר ישר 1103">
                <a:extLst>
                  <a:ext uri="{FF2B5EF4-FFF2-40B4-BE49-F238E27FC236}">
                    <a16:creationId xmlns:a16="http://schemas.microsoft.com/office/drawing/2014/main" id="{D19C51FD-B2EE-DD5D-E628-7A89457A0058}"/>
                  </a:ext>
                </a:extLst>
              </p:cNvPr>
              <p:cNvCxnSpPr>
                <a:cxnSpLocks/>
              </p:cNvCxnSpPr>
              <p:nvPr/>
            </p:nvCxnSpPr>
            <p:spPr>
              <a:xfrm>
                <a:off x="738087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5" name="מחבר ישר 1104">
                <a:extLst>
                  <a:ext uri="{FF2B5EF4-FFF2-40B4-BE49-F238E27FC236}">
                    <a16:creationId xmlns:a16="http://schemas.microsoft.com/office/drawing/2014/main" id="{B554A78C-9E67-F38B-4EF1-1810374FF365}"/>
                  </a:ext>
                </a:extLst>
              </p:cNvPr>
              <p:cNvCxnSpPr>
                <a:cxnSpLocks/>
              </p:cNvCxnSpPr>
              <p:nvPr/>
            </p:nvCxnSpPr>
            <p:spPr>
              <a:xfrm>
                <a:off x="750631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6" name="מחבר ישר 1105">
                <a:extLst>
                  <a:ext uri="{FF2B5EF4-FFF2-40B4-BE49-F238E27FC236}">
                    <a16:creationId xmlns:a16="http://schemas.microsoft.com/office/drawing/2014/main" id="{C91CAA94-6D33-97EF-2AB7-4AE3608E464A}"/>
                  </a:ext>
                </a:extLst>
              </p:cNvPr>
              <p:cNvCxnSpPr>
                <a:cxnSpLocks/>
              </p:cNvCxnSpPr>
              <p:nvPr/>
            </p:nvCxnSpPr>
            <p:spPr>
              <a:xfrm>
                <a:off x="763174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7" name="מחבר ישר 1106">
                <a:extLst>
                  <a:ext uri="{FF2B5EF4-FFF2-40B4-BE49-F238E27FC236}">
                    <a16:creationId xmlns:a16="http://schemas.microsoft.com/office/drawing/2014/main" id="{FEB2AFA8-826F-6A5B-F187-F50C6B84EBF4}"/>
                  </a:ext>
                </a:extLst>
              </p:cNvPr>
              <p:cNvCxnSpPr>
                <a:cxnSpLocks/>
              </p:cNvCxnSpPr>
              <p:nvPr/>
            </p:nvCxnSpPr>
            <p:spPr>
              <a:xfrm>
                <a:off x="775718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8" name="מחבר ישר 1107">
                <a:extLst>
                  <a:ext uri="{FF2B5EF4-FFF2-40B4-BE49-F238E27FC236}">
                    <a16:creationId xmlns:a16="http://schemas.microsoft.com/office/drawing/2014/main" id="{A4407D84-F829-8CF4-4682-F5BC675F85A6}"/>
                  </a:ext>
                </a:extLst>
              </p:cNvPr>
              <p:cNvCxnSpPr>
                <a:cxnSpLocks/>
              </p:cNvCxnSpPr>
              <p:nvPr/>
            </p:nvCxnSpPr>
            <p:spPr>
              <a:xfrm>
                <a:off x="7882617"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052" name="Google Shape;822;p43">
              <a:extLst>
                <a:ext uri="{FF2B5EF4-FFF2-40B4-BE49-F238E27FC236}">
                  <a16:creationId xmlns:a16="http://schemas.microsoft.com/office/drawing/2014/main" id="{7066A243-938B-928A-F3BD-014D4106C2D0}"/>
                </a:ext>
              </a:extLst>
            </p:cNvPr>
            <p:cNvSpPr txBox="1"/>
            <p:nvPr/>
          </p:nvSpPr>
          <p:spPr>
            <a:xfrm>
              <a:off x="5012014" y="1142785"/>
              <a:ext cx="3487200" cy="422700"/>
            </a:xfrm>
            <a:prstGeom prst="rect">
              <a:avLst/>
            </a:prstGeom>
            <a:noFill/>
            <a:ln>
              <a:noFill/>
            </a:ln>
          </p:spPr>
          <p:txBody>
            <a:bodyPr spcFirstLastPara="1" wrap="square" lIns="91425" tIns="91425" rIns="91425" bIns="91425" anchor="b" anchorCtr="0">
              <a:noAutofit/>
            </a:bodyPr>
            <a:lstStyle/>
            <a:p>
              <a:pPr marL="0" marR="0" lvl="0" indent="0" algn="ctr" rtl="1">
                <a:lnSpc>
                  <a:spcPct val="100000"/>
                </a:lnSpc>
                <a:spcBef>
                  <a:spcPts val="0"/>
                </a:spcBef>
                <a:spcAft>
                  <a:spcPts val="0"/>
                </a:spcAft>
                <a:buClr>
                  <a:srgbClr val="000000"/>
                </a:buClr>
                <a:buFont typeface="Arial"/>
                <a:buNone/>
              </a:pPr>
              <a:r>
                <a:rPr lang="en-US" sz="1800" dirty="0">
                  <a:solidFill>
                    <a:schemeClr val="accent1"/>
                  </a:solidFill>
                  <a:latin typeface="Audiowide"/>
                  <a:ea typeface="Audiowide"/>
                  <a:cs typeface="Audiowide"/>
                  <a:sym typeface="Audiowide"/>
                </a:rPr>
                <a:t>Go by The Rules</a:t>
              </a:r>
              <a:endParaRPr sz="1800" dirty="0">
                <a:solidFill>
                  <a:schemeClr val="accent1"/>
                </a:solidFill>
                <a:latin typeface="Audiowide"/>
                <a:ea typeface="Audiowide"/>
                <a:cs typeface="Audiowide"/>
                <a:sym typeface="Audiowide"/>
              </a:endParaRPr>
            </a:p>
          </p:txBody>
        </p:sp>
      </p:grpSp>
      <p:grpSp>
        <p:nvGrpSpPr>
          <p:cNvPr id="1109" name="קבוצה 1108">
            <a:extLst>
              <a:ext uri="{FF2B5EF4-FFF2-40B4-BE49-F238E27FC236}">
                <a16:creationId xmlns:a16="http://schemas.microsoft.com/office/drawing/2014/main" id="{1D359DBA-D684-3B86-4894-44B41D1C8F20}"/>
              </a:ext>
            </a:extLst>
          </p:cNvPr>
          <p:cNvGrpSpPr/>
          <p:nvPr/>
        </p:nvGrpSpPr>
        <p:grpSpPr>
          <a:xfrm>
            <a:off x="581473" y="3604417"/>
            <a:ext cx="7973003" cy="829658"/>
            <a:chOff x="526211" y="1151839"/>
            <a:chExt cx="7973003" cy="829658"/>
          </a:xfrm>
        </p:grpSpPr>
        <p:sp>
          <p:nvSpPr>
            <p:cNvPr id="1110" name="Google Shape;822;p43">
              <a:extLst>
                <a:ext uri="{FF2B5EF4-FFF2-40B4-BE49-F238E27FC236}">
                  <a16:creationId xmlns:a16="http://schemas.microsoft.com/office/drawing/2014/main" id="{90A102D2-742E-5FEE-8033-BA3401F9EDB2}"/>
                </a:ext>
              </a:extLst>
            </p:cNvPr>
            <p:cNvSpPr txBox="1"/>
            <p:nvPr/>
          </p:nvSpPr>
          <p:spPr>
            <a:xfrm>
              <a:off x="526211" y="1151839"/>
              <a:ext cx="3487200" cy="42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accent1"/>
                  </a:solidFill>
                  <a:latin typeface="Audiowide"/>
                  <a:ea typeface="Audiowide"/>
                  <a:cs typeface="Audiowide"/>
                  <a:sym typeface="Audiowide"/>
                </a:rPr>
                <a:t>Safe</a:t>
              </a:r>
              <a:endParaRPr sz="1800" dirty="0">
                <a:solidFill>
                  <a:schemeClr val="accent1"/>
                </a:solidFill>
                <a:latin typeface="Audiowide"/>
                <a:ea typeface="Audiowide"/>
                <a:cs typeface="Audiowide"/>
                <a:sym typeface="Audiowide"/>
              </a:endParaRPr>
            </a:p>
          </p:txBody>
        </p:sp>
        <p:grpSp>
          <p:nvGrpSpPr>
            <p:cNvPr id="1111" name="קבוצה 1110">
              <a:extLst>
                <a:ext uri="{FF2B5EF4-FFF2-40B4-BE49-F238E27FC236}">
                  <a16:creationId xmlns:a16="http://schemas.microsoft.com/office/drawing/2014/main" id="{E3DBF162-6158-9628-A083-EE2F1112CDEC}"/>
                </a:ext>
              </a:extLst>
            </p:cNvPr>
            <p:cNvGrpSpPr/>
            <p:nvPr/>
          </p:nvGrpSpPr>
          <p:grpSpPr>
            <a:xfrm>
              <a:off x="1111082" y="1663459"/>
              <a:ext cx="6773441" cy="318038"/>
              <a:chOff x="1109176" y="1663459"/>
              <a:chExt cx="6773441" cy="318038"/>
            </a:xfrm>
          </p:grpSpPr>
          <p:cxnSp>
            <p:nvCxnSpPr>
              <p:cNvPr id="1113" name="מחבר ישר 1112">
                <a:extLst>
                  <a:ext uri="{FF2B5EF4-FFF2-40B4-BE49-F238E27FC236}">
                    <a16:creationId xmlns:a16="http://schemas.microsoft.com/office/drawing/2014/main" id="{C56108C0-7F47-BC94-61D3-455AD9EC2939}"/>
                  </a:ext>
                </a:extLst>
              </p:cNvPr>
              <p:cNvCxnSpPr>
                <a:cxnSpLocks/>
              </p:cNvCxnSpPr>
              <p:nvPr/>
            </p:nvCxnSpPr>
            <p:spPr>
              <a:xfrm>
                <a:off x="1109176" y="1863018"/>
                <a:ext cx="677343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4" name="מחבר ישר 1113">
                <a:extLst>
                  <a:ext uri="{FF2B5EF4-FFF2-40B4-BE49-F238E27FC236}">
                    <a16:creationId xmlns:a16="http://schemas.microsoft.com/office/drawing/2014/main" id="{053FFF44-2D1C-7107-6A57-B0A0A34ADF92}"/>
                  </a:ext>
                </a:extLst>
              </p:cNvPr>
              <p:cNvCxnSpPr>
                <a:cxnSpLocks/>
              </p:cNvCxnSpPr>
              <p:nvPr/>
            </p:nvCxnSpPr>
            <p:spPr>
              <a:xfrm>
                <a:off x="1109178"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5" name="מחבר ישר 1114">
                <a:extLst>
                  <a:ext uri="{FF2B5EF4-FFF2-40B4-BE49-F238E27FC236}">
                    <a16:creationId xmlns:a16="http://schemas.microsoft.com/office/drawing/2014/main" id="{19B83749-C7D6-9F3C-1B1A-19B5987DCD6C}"/>
                  </a:ext>
                </a:extLst>
              </p:cNvPr>
              <p:cNvCxnSpPr>
                <a:cxnSpLocks/>
              </p:cNvCxnSpPr>
              <p:nvPr/>
            </p:nvCxnSpPr>
            <p:spPr>
              <a:xfrm>
                <a:off x="123461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6" name="מחבר ישר 1115">
                <a:extLst>
                  <a:ext uri="{FF2B5EF4-FFF2-40B4-BE49-F238E27FC236}">
                    <a16:creationId xmlns:a16="http://schemas.microsoft.com/office/drawing/2014/main" id="{79512629-528D-2546-2A93-C87D12F3FC27}"/>
                  </a:ext>
                </a:extLst>
              </p:cNvPr>
              <p:cNvCxnSpPr>
                <a:cxnSpLocks/>
              </p:cNvCxnSpPr>
              <p:nvPr/>
            </p:nvCxnSpPr>
            <p:spPr>
              <a:xfrm>
                <a:off x="136004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7" name="מחבר ישר 1116">
                <a:extLst>
                  <a:ext uri="{FF2B5EF4-FFF2-40B4-BE49-F238E27FC236}">
                    <a16:creationId xmlns:a16="http://schemas.microsoft.com/office/drawing/2014/main" id="{B7481B17-9278-DCC8-B95D-327D7E0C7F67}"/>
                  </a:ext>
                </a:extLst>
              </p:cNvPr>
              <p:cNvCxnSpPr>
                <a:cxnSpLocks/>
              </p:cNvCxnSpPr>
              <p:nvPr/>
            </p:nvCxnSpPr>
            <p:spPr>
              <a:xfrm>
                <a:off x="148548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8" name="מחבר ישר 1117">
                <a:extLst>
                  <a:ext uri="{FF2B5EF4-FFF2-40B4-BE49-F238E27FC236}">
                    <a16:creationId xmlns:a16="http://schemas.microsoft.com/office/drawing/2014/main" id="{3EE32F19-E127-AFCD-071D-9F7332E58424}"/>
                  </a:ext>
                </a:extLst>
              </p:cNvPr>
              <p:cNvCxnSpPr>
                <a:cxnSpLocks/>
              </p:cNvCxnSpPr>
              <p:nvPr/>
            </p:nvCxnSpPr>
            <p:spPr>
              <a:xfrm>
                <a:off x="161091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9" name="מחבר ישר 1118">
                <a:extLst>
                  <a:ext uri="{FF2B5EF4-FFF2-40B4-BE49-F238E27FC236}">
                    <a16:creationId xmlns:a16="http://schemas.microsoft.com/office/drawing/2014/main" id="{26821A31-BABA-A946-0173-C7FB6D6D006F}"/>
                  </a:ext>
                </a:extLst>
              </p:cNvPr>
              <p:cNvCxnSpPr>
                <a:cxnSpLocks/>
              </p:cNvCxnSpPr>
              <p:nvPr/>
            </p:nvCxnSpPr>
            <p:spPr>
              <a:xfrm>
                <a:off x="173634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0" name="מחבר ישר 1119">
                <a:extLst>
                  <a:ext uri="{FF2B5EF4-FFF2-40B4-BE49-F238E27FC236}">
                    <a16:creationId xmlns:a16="http://schemas.microsoft.com/office/drawing/2014/main" id="{FA828606-F43F-A881-26AD-13D9DF03592E}"/>
                  </a:ext>
                </a:extLst>
              </p:cNvPr>
              <p:cNvCxnSpPr>
                <a:cxnSpLocks/>
              </p:cNvCxnSpPr>
              <p:nvPr/>
            </p:nvCxnSpPr>
            <p:spPr>
              <a:xfrm>
                <a:off x="1861782"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1" name="מחבר ישר 1120">
                <a:extLst>
                  <a:ext uri="{FF2B5EF4-FFF2-40B4-BE49-F238E27FC236}">
                    <a16:creationId xmlns:a16="http://schemas.microsoft.com/office/drawing/2014/main" id="{0F1F7E42-6D41-E8DB-8822-C7C300879A0F}"/>
                  </a:ext>
                </a:extLst>
              </p:cNvPr>
              <p:cNvCxnSpPr>
                <a:cxnSpLocks/>
              </p:cNvCxnSpPr>
              <p:nvPr/>
            </p:nvCxnSpPr>
            <p:spPr>
              <a:xfrm>
                <a:off x="1987216"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2" name="מחבר ישר 1121">
                <a:extLst>
                  <a:ext uri="{FF2B5EF4-FFF2-40B4-BE49-F238E27FC236}">
                    <a16:creationId xmlns:a16="http://schemas.microsoft.com/office/drawing/2014/main" id="{F5188951-F911-E894-3610-3BED23B16064}"/>
                  </a:ext>
                </a:extLst>
              </p:cNvPr>
              <p:cNvCxnSpPr>
                <a:cxnSpLocks/>
              </p:cNvCxnSpPr>
              <p:nvPr/>
            </p:nvCxnSpPr>
            <p:spPr>
              <a:xfrm>
                <a:off x="2112650"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3" name="מחבר ישר 1122">
                <a:extLst>
                  <a:ext uri="{FF2B5EF4-FFF2-40B4-BE49-F238E27FC236}">
                    <a16:creationId xmlns:a16="http://schemas.microsoft.com/office/drawing/2014/main" id="{D9B70220-FA9B-0777-F00F-1B423E39EDA9}"/>
                  </a:ext>
                </a:extLst>
              </p:cNvPr>
              <p:cNvCxnSpPr>
                <a:cxnSpLocks/>
              </p:cNvCxnSpPr>
              <p:nvPr/>
            </p:nvCxnSpPr>
            <p:spPr>
              <a:xfrm>
                <a:off x="2238084"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4" name="מחבר ישר 1123">
                <a:extLst>
                  <a:ext uri="{FF2B5EF4-FFF2-40B4-BE49-F238E27FC236}">
                    <a16:creationId xmlns:a16="http://schemas.microsoft.com/office/drawing/2014/main" id="{C33F75C8-2F0A-C300-361F-5FEE5B2BDDFD}"/>
                  </a:ext>
                </a:extLst>
              </p:cNvPr>
              <p:cNvCxnSpPr>
                <a:cxnSpLocks/>
              </p:cNvCxnSpPr>
              <p:nvPr/>
            </p:nvCxnSpPr>
            <p:spPr>
              <a:xfrm>
                <a:off x="2363518"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5" name="מחבר ישר 1124">
                <a:extLst>
                  <a:ext uri="{FF2B5EF4-FFF2-40B4-BE49-F238E27FC236}">
                    <a16:creationId xmlns:a16="http://schemas.microsoft.com/office/drawing/2014/main" id="{FBFB20B8-3085-262E-307C-091092FCBE7D}"/>
                  </a:ext>
                </a:extLst>
              </p:cNvPr>
              <p:cNvCxnSpPr>
                <a:cxnSpLocks/>
              </p:cNvCxnSpPr>
              <p:nvPr/>
            </p:nvCxnSpPr>
            <p:spPr>
              <a:xfrm>
                <a:off x="2488952" y="1767665"/>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6" name="מחבר ישר 1125">
                <a:extLst>
                  <a:ext uri="{FF2B5EF4-FFF2-40B4-BE49-F238E27FC236}">
                    <a16:creationId xmlns:a16="http://schemas.microsoft.com/office/drawing/2014/main" id="{8448A827-8A68-C14E-902C-ADDDF7E5DB80}"/>
                  </a:ext>
                </a:extLst>
              </p:cNvPr>
              <p:cNvCxnSpPr>
                <a:cxnSpLocks/>
              </p:cNvCxnSpPr>
              <p:nvPr/>
            </p:nvCxnSpPr>
            <p:spPr>
              <a:xfrm>
                <a:off x="2614386" y="1682025"/>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7" name="מחבר ישר 1126">
                <a:extLst>
                  <a:ext uri="{FF2B5EF4-FFF2-40B4-BE49-F238E27FC236}">
                    <a16:creationId xmlns:a16="http://schemas.microsoft.com/office/drawing/2014/main" id="{69366F92-D02C-8655-2B01-CD56AE98266C}"/>
                  </a:ext>
                </a:extLst>
              </p:cNvPr>
              <p:cNvCxnSpPr>
                <a:cxnSpLocks/>
              </p:cNvCxnSpPr>
              <p:nvPr/>
            </p:nvCxnSpPr>
            <p:spPr>
              <a:xfrm>
                <a:off x="273982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8" name="מחבר ישר 1127">
                <a:extLst>
                  <a:ext uri="{FF2B5EF4-FFF2-40B4-BE49-F238E27FC236}">
                    <a16:creationId xmlns:a16="http://schemas.microsoft.com/office/drawing/2014/main" id="{1B672833-7BD8-7375-CC78-F6A0251E4334}"/>
                  </a:ext>
                </a:extLst>
              </p:cNvPr>
              <p:cNvCxnSpPr>
                <a:cxnSpLocks/>
              </p:cNvCxnSpPr>
              <p:nvPr/>
            </p:nvCxnSpPr>
            <p:spPr>
              <a:xfrm>
                <a:off x="286525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9" name="מחבר ישר 1128">
                <a:extLst>
                  <a:ext uri="{FF2B5EF4-FFF2-40B4-BE49-F238E27FC236}">
                    <a16:creationId xmlns:a16="http://schemas.microsoft.com/office/drawing/2014/main" id="{A63A98EB-39E2-C205-3852-FBDA954A00E3}"/>
                  </a:ext>
                </a:extLst>
              </p:cNvPr>
              <p:cNvCxnSpPr>
                <a:cxnSpLocks/>
              </p:cNvCxnSpPr>
              <p:nvPr/>
            </p:nvCxnSpPr>
            <p:spPr>
              <a:xfrm>
                <a:off x="299068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0" name="מחבר ישר 1129">
                <a:extLst>
                  <a:ext uri="{FF2B5EF4-FFF2-40B4-BE49-F238E27FC236}">
                    <a16:creationId xmlns:a16="http://schemas.microsoft.com/office/drawing/2014/main" id="{5930935F-F5F4-BB54-A09E-AE17B3E8DAFC}"/>
                  </a:ext>
                </a:extLst>
              </p:cNvPr>
              <p:cNvCxnSpPr>
                <a:cxnSpLocks/>
              </p:cNvCxnSpPr>
              <p:nvPr/>
            </p:nvCxnSpPr>
            <p:spPr>
              <a:xfrm>
                <a:off x="311612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1" name="מחבר ישר 1130">
                <a:extLst>
                  <a:ext uri="{FF2B5EF4-FFF2-40B4-BE49-F238E27FC236}">
                    <a16:creationId xmlns:a16="http://schemas.microsoft.com/office/drawing/2014/main" id="{06A22AC3-7AFE-D4AF-CB1A-F169AB7A9A53}"/>
                  </a:ext>
                </a:extLst>
              </p:cNvPr>
              <p:cNvCxnSpPr>
                <a:cxnSpLocks/>
              </p:cNvCxnSpPr>
              <p:nvPr/>
            </p:nvCxnSpPr>
            <p:spPr>
              <a:xfrm>
                <a:off x="324155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2" name="מחבר ישר 1131">
                <a:extLst>
                  <a:ext uri="{FF2B5EF4-FFF2-40B4-BE49-F238E27FC236}">
                    <a16:creationId xmlns:a16="http://schemas.microsoft.com/office/drawing/2014/main" id="{31E5AE3A-D20F-3B6D-9DD0-5EACF2565C83}"/>
                  </a:ext>
                </a:extLst>
              </p:cNvPr>
              <p:cNvCxnSpPr>
                <a:cxnSpLocks/>
              </p:cNvCxnSpPr>
              <p:nvPr/>
            </p:nvCxnSpPr>
            <p:spPr>
              <a:xfrm>
                <a:off x="3366990"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3" name="מחבר ישר 1132">
                <a:extLst>
                  <a:ext uri="{FF2B5EF4-FFF2-40B4-BE49-F238E27FC236}">
                    <a16:creationId xmlns:a16="http://schemas.microsoft.com/office/drawing/2014/main" id="{650658AF-F003-0EB9-6E46-61C115E5A409}"/>
                  </a:ext>
                </a:extLst>
              </p:cNvPr>
              <p:cNvCxnSpPr>
                <a:cxnSpLocks/>
              </p:cNvCxnSpPr>
              <p:nvPr/>
            </p:nvCxnSpPr>
            <p:spPr>
              <a:xfrm>
                <a:off x="349242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4" name="מחבר ישר 1133">
                <a:extLst>
                  <a:ext uri="{FF2B5EF4-FFF2-40B4-BE49-F238E27FC236}">
                    <a16:creationId xmlns:a16="http://schemas.microsoft.com/office/drawing/2014/main" id="{7586E1EE-407B-CC5D-2BED-1701EC728172}"/>
                  </a:ext>
                </a:extLst>
              </p:cNvPr>
              <p:cNvCxnSpPr>
                <a:cxnSpLocks/>
              </p:cNvCxnSpPr>
              <p:nvPr/>
            </p:nvCxnSpPr>
            <p:spPr>
              <a:xfrm>
                <a:off x="361785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5" name="מחבר ישר 1134">
                <a:extLst>
                  <a:ext uri="{FF2B5EF4-FFF2-40B4-BE49-F238E27FC236}">
                    <a16:creationId xmlns:a16="http://schemas.microsoft.com/office/drawing/2014/main" id="{6B86F973-67CE-F4ED-9315-01DF24326757}"/>
                  </a:ext>
                </a:extLst>
              </p:cNvPr>
              <p:cNvCxnSpPr>
                <a:cxnSpLocks/>
              </p:cNvCxnSpPr>
              <p:nvPr/>
            </p:nvCxnSpPr>
            <p:spPr>
              <a:xfrm>
                <a:off x="374329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6" name="מחבר ישר 1135">
                <a:extLst>
                  <a:ext uri="{FF2B5EF4-FFF2-40B4-BE49-F238E27FC236}">
                    <a16:creationId xmlns:a16="http://schemas.microsoft.com/office/drawing/2014/main" id="{24E7B5F7-709C-62FF-003D-E37444134E46}"/>
                  </a:ext>
                </a:extLst>
              </p:cNvPr>
              <p:cNvCxnSpPr>
                <a:cxnSpLocks/>
              </p:cNvCxnSpPr>
              <p:nvPr/>
            </p:nvCxnSpPr>
            <p:spPr>
              <a:xfrm>
                <a:off x="386872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7" name="מחבר ישר 1136">
                <a:extLst>
                  <a:ext uri="{FF2B5EF4-FFF2-40B4-BE49-F238E27FC236}">
                    <a16:creationId xmlns:a16="http://schemas.microsoft.com/office/drawing/2014/main" id="{AFFFDA70-CD0B-B6B1-EA43-4E755B7A9D2B}"/>
                  </a:ext>
                </a:extLst>
              </p:cNvPr>
              <p:cNvCxnSpPr>
                <a:cxnSpLocks/>
              </p:cNvCxnSpPr>
              <p:nvPr/>
            </p:nvCxnSpPr>
            <p:spPr>
              <a:xfrm>
                <a:off x="399416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8" name="מחבר ישר 1137">
                <a:extLst>
                  <a:ext uri="{FF2B5EF4-FFF2-40B4-BE49-F238E27FC236}">
                    <a16:creationId xmlns:a16="http://schemas.microsoft.com/office/drawing/2014/main" id="{97ACC8E7-2F10-2CDD-2B41-9A8F2D551747}"/>
                  </a:ext>
                </a:extLst>
              </p:cNvPr>
              <p:cNvCxnSpPr>
                <a:cxnSpLocks/>
              </p:cNvCxnSpPr>
              <p:nvPr/>
            </p:nvCxnSpPr>
            <p:spPr>
              <a:xfrm>
                <a:off x="4119594"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9" name="מחבר ישר 1138">
                <a:extLst>
                  <a:ext uri="{FF2B5EF4-FFF2-40B4-BE49-F238E27FC236}">
                    <a16:creationId xmlns:a16="http://schemas.microsoft.com/office/drawing/2014/main" id="{DB91512B-6BFE-B53A-2336-286940726A69}"/>
                  </a:ext>
                </a:extLst>
              </p:cNvPr>
              <p:cNvCxnSpPr>
                <a:cxnSpLocks/>
              </p:cNvCxnSpPr>
              <p:nvPr/>
            </p:nvCxnSpPr>
            <p:spPr>
              <a:xfrm>
                <a:off x="424502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0" name="מחבר ישר 1139">
                <a:extLst>
                  <a:ext uri="{FF2B5EF4-FFF2-40B4-BE49-F238E27FC236}">
                    <a16:creationId xmlns:a16="http://schemas.microsoft.com/office/drawing/2014/main" id="{87C4E5B9-7D0F-2AAC-1BFA-08DC38C3EF80}"/>
                  </a:ext>
                </a:extLst>
              </p:cNvPr>
              <p:cNvCxnSpPr>
                <a:cxnSpLocks/>
              </p:cNvCxnSpPr>
              <p:nvPr/>
            </p:nvCxnSpPr>
            <p:spPr>
              <a:xfrm>
                <a:off x="437046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1" name="מחבר ישר 1140">
                <a:extLst>
                  <a:ext uri="{FF2B5EF4-FFF2-40B4-BE49-F238E27FC236}">
                    <a16:creationId xmlns:a16="http://schemas.microsoft.com/office/drawing/2014/main" id="{1813AC7D-CBD4-AB7D-1D3D-6915FB93FC99}"/>
                  </a:ext>
                </a:extLst>
              </p:cNvPr>
              <p:cNvCxnSpPr>
                <a:cxnSpLocks/>
              </p:cNvCxnSpPr>
              <p:nvPr/>
            </p:nvCxnSpPr>
            <p:spPr>
              <a:xfrm>
                <a:off x="449589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2" name="מחבר ישר 1141">
                <a:extLst>
                  <a:ext uri="{FF2B5EF4-FFF2-40B4-BE49-F238E27FC236}">
                    <a16:creationId xmlns:a16="http://schemas.microsoft.com/office/drawing/2014/main" id="{B780FF68-CEE9-4644-A3F9-1595F05D7D87}"/>
                  </a:ext>
                </a:extLst>
              </p:cNvPr>
              <p:cNvCxnSpPr>
                <a:cxnSpLocks/>
              </p:cNvCxnSpPr>
              <p:nvPr/>
            </p:nvCxnSpPr>
            <p:spPr>
              <a:xfrm>
                <a:off x="462133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3" name="מחבר ישר 1142">
                <a:extLst>
                  <a:ext uri="{FF2B5EF4-FFF2-40B4-BE49-F238E27FC236}">
                    <a16:creationId xmlns:a16="http://schemas.microsoft.com/office/drawing/2014/main" id="{921C6ED7-0B80-EB27-BEF0-E2CE0844B570}"/>
                  </a:ext>
                </a:extLst>
              </p:cNvPr>
              <p:cNvCxnSpPr>
                <a:cxnSpLocks/>
              </p:cNvCxnSpPr>
              <p:nvPr/>
            </p:nvCxnSpPr>
            <p:spPr>
              <a:xfrm>
                <a:off x="474676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4" name="מחבר ישר 1143">
                <a:extLst>
                  <a:ext uri="{FF2B5EF4-FFF2-40B4-BE49-F238E27FC236}">
                    <a16:creationId xmlns:a16="http://schemas.microsoft.com/office/drawing/2014/main" id="{3FEA9A07-1197-B908-AE4A-06E3F4725262}"/>
                  </a:ext>
                </a:extLst>
              </p:cNvPr>
              <p:cNvCxnSpPr>
                <a:cxnSpLocks/>
              </p:cNvCxnSpPr>
              <p:nvPr/>
            </p:nvCxnSpPr>
            <p:spPr>
              <a:xfrm>
                <a:off x="4872198"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5" name="מחבר ישר 1144">
                <a:extLst>
                  <a:ext uri="{FF2B5EF4-FFF2-40B4-BE49-F238E27FC236}">
                    <a16:creationId xmlns:a16="http://schemas.microsoft.com/office/drawing/2014/main" id="{E5FE202D-94A7-DBD9-5ECA-45680FCD6F10}"/>
                  </a:ext>
                </a:extLst>
              </p:cNvPr>
              <p:cNvCxnSpPr>
                <a:cxnSpLocks/>
              </p:cNvCxnSpPr>
              <p:nvPr/>
            </p:nvCxnSpPr>
            <p:spPr>
              <a:xfrm>
                <a:off x="4997632"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6" name="מחבר ישר 1145">
                <a:extLst>
                  <a:ext uri="{FF2B5EF4-FFF2-40B4-BE49-F238E27FC236}">
                    <a16:creationId xmlns:a16="http://schemas.microsoft.com/office/drawing/2014/main" id="{B8FA2D0D-B47D-3CFE-30E0-1C1C3569FEFC}"/>
                  </a:ext>
                </a:extLst>
              </p:cNvPr>
              <p:cNvCxnSpPr>
                <a:cxnSpLocks/>
              </p:cNvCxnSpPr>
              <p:nvPr/>
            </p:nvCxnSpPr>
            <p:spPr>
              <a:xfrm>
                <a:off x="5123066"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7" name="מחבר ישר 1146">
                <a:extLst>
                  <a:ext uri="{FF2B5EF4-FFF2-40B4-BE49-F238E27FC236}">
                    <a16:creationId xmlns:a16="http://schemas.microsoft.com/office/drawing/2014/main" id="{83A74371-9BD8-C966-49E2-B19AF4525797}"/>
                  </a:ext>
                </a:extLst>
              </p:cNvPr>
              <p:cNvCxnSpPr>
                <a:cxnSpLocks/>
              </p:cNvCxnSpPr>
              <p:nvPr/>
            </p:nvCxnSpPr>
            <p:spPr>
              <a:xfrm>
                <a:off x="5248500"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8" name="מחבר ישר 1147">
                <a:extLst>
                  <a:ext uri="{FF2B5EF4-FFF2-40B4-BE49-F238E27FC236}">
                    <a16:creationId xmlns:a16="http://schemas.microsoft.com/office/drawing/2014/main" id="{99F6F281-85C5-3023-B754-02D1A3CBA6B2}"/>
                  </a:ext>
                </a:extLst>
              </p:cNvPr>
              <p:cNvCxnSpPr>
                <a:cxnSpLocks/>
              </p:cNvCxnSpPr>
              <p:nvPr/>
            </p:nvCxnSpPr>
            <p:spPr>
              <a:xfrm>
                <a:off x="5373934"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9" name="מחבר ישר 1148">
                <a:extLst>
                  <a:ext uri="{FF2B5EF4-FFF2-40B4-BE49-F238E27FC236}">
                    <a16:creationId xmlns:a16="http://schemas.microsoft.com/office/drawing/2014/main" id="{60A940D9-B9D4-3871-3944-FEF59A5DF4D8}"/>
                  </a:ext>
                </a:extLst>
              </p:cNvPr>
              <p:cNvCxnSpPr>
                <a:cxnSpLocks/>
              </p:cNvCxnSpPr>
              <p:nvPr/>
            </p:nvCxnSpPr>
            <p:spPr>
              <a:xfrm>
                <a:off x="5499368" y="1763248"/>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0" name="מחבר ישר 1149">
                <a:extLst>
                  <a:ext uri="{FF2B5EF4-FFF2-40B4-BE49-F238E27FC236}">
                    <a16:creationId xmlns:a16="http://schemas.microsoft.com/office/drawing/2014/main" id="{A40032EC-2A0C-8C47-8E3A-727A8310F411}"/>
                  </a:ext>
                </a:extLst>
              </p:cNvPr>
              <p:cNvCxnSpPr>
                <a:cxnSpLocks/>
              </p:cNvCxnSpPr>
              <p:nvPr/>
            </p:nvCxnSpPr>
            <p:spPr>
              <a:xfrm>
                <a:off x="5624802" y="1677608"/>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1" name="מחבר ישר 1150">
                <a:extLst>
                  <a:ext uri="{FF2B5EF4-FFF2-40B4-BE49-F238E27FC236}">
                    <a16:creationId xmlns:a16="http://schemas.microsoft.com/office/drawing/2014/main" id="{8922B0AA-F7C6-B19A-886D-02F45645118F}"/>
                  </a:ext>
                </a:extLst>
              </p:cNvPr>
              <p:cNvCxnSpPr>
                <a:cxnSpLocks/>
              </p:cNvCxnSpPr>
              <p:nvPr/>
            </p:nvCxnSpPr>
            <p:spPr>
              <a:xfrm>
                <a:off x="5750236"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2" name="מחבר ישר 1151">
                <a:extLst>
                  <a:ext uri="{FF2B5EF4-FFF2-40B4-BE49-F238E27FC236}">
                    <a16:creationId xmlns:a16="http://schemas.microsoft.com/office/drawing/2014/main" id="{57B4698C-8CCD-985C-F755-C8A8D809D5D6}"/>
                  </a:ext>
                </a:extLst>
              </p:cNvPr>
              <p:cNvCxnSpPr>
                <a:cxnSpLocks/>
              </p:cNvCxnSpPr>
              <p:nvPr/>
            </p:nvCxnSpPr>
            <p:spPr>
              <a:xfrm>
                <a:off x="5875670"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3" name="מחבר ישר 1152">
                <a:extLst>
                  <a:ext uri="{FF2B5EF4-FFF2-40B4-BE49-F238E27FC236}">
                    <a16:creationId xmlns:a16="http://schemas.microsoft.com/office/drawing/2014/main" id="{98F3CBDB-EA4C-8D15-AA21-5BDD1A278158}"/>
                  </a:ext>
                </a:extLst>
              </p:cNvPr>
              <p:cNvCxnSpPr>
                <a:cxnSpLocks/>
              </p:cNvCxnSpPr>
              <p:nvPr/>
            </p:nvCxnSpPr>
            <p:spPr>
              <a:xfrm>
                <a:off x="6001104"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4" name="מחבר ישר 1153">
                <a:extLst>
                  <a:ext uri="{FF2B5EF4-FFF2-40B4-BE49-F238E27FC236}">
                    <a16:creationId xmlns:a16="http://schemas.microsoft.com/office/drawing/2014/main" id="{FDBDA726-37D2-9472-7059-BF2DBF7CFC0F}"/>
                  </a:ext>
                </a:extLst>
              </p:cNvPr>
              <p:cNvCxnSpPr>
                <a:cxnSpLocks/>
              </p:cNvCxnSpPr>
              <p:nvPr/>
            </p:nvCxnSpPr>
            <p:spPr>
              <a:xfrm>
                <a:off x="6126538"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5" name="מחבר ישר 1154">
                <a:extLst>
                  <a:ext uri="{FF2B5EF4-FFF2-40B4-BE49-F238E27FC236}">
                    <a16:creationId xmlns:a16="http://schemas.microsoft.com/office/drawing/2014/main" id="{307B3A80-D7E0-B4BA-59A9-A47840BAEA23}"/>
                  </a:ext>
                </a:extLst>
              </p:cNvPr>
              <p:cNvCxnSpPr>
                <a:cxnSpLocks/>
              </p:cNvCxnSpPr>
              <p:nvPr/>
            </p:nvCxnSpPr>
            <p:spPr>
              <a:xfrm>
                <a:off x="6251972" y="1760230"/>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6" name="מחבר ישר 1155">
                <a:extLst>
                  <a:ext uri="{FF2B5EF4-FFF2-40B4-BE49-F238E27FC236}">
                    <a16:creationId xmlns:a16="http://schemas.microsoft.com/office/drawing/2014/main" id="{F24C4217-EA35-D6DD-8F88-6B856F748D18}"/>
                  </a:ext>
                </a:extLst>
              </p:cNvPr>
              <p:cNvCxnSpPr>
                <a:cxnSpLocks/>
              </p:cNvCxnSpPr>
              <p:nvPr/>
            </p:nvCxnSpPr>
            <p:spPr>
              <a:xfrm>
                <a:off x="6377406" y="1674590"/>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7" name="מחבר ישר 1156">
                <a:extLst>
                  <a:ext uri="{FF2B5EF4-FFF2-40B4-BE49-F238E27FC236}">
                    <a16:creationId xmlns:a16="http://schemas.microsoft.com/office/drawing/2014/main" id="{C161BCBC-010A-E94D-704F-088F2DB72867}"/>
                  </a:ext>
                </a:extLst>
              </p:cNvPr>
              <p:cNvCxnSpPr>
                <a:cxnSpLocks/>
              </p:cNvCxnSpPr>
              <p:nvPr/>
            </p:nvCxnSpPr>
            <p:spPr>
              <a:xfrm>
                <a:off x="650284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8" name="מחבר ישר 1157">
                <a:extLst>
                  <a:ext uri="{FF2B5EF4-FFF2-40B4-BE49-F238E27FC236}">
                    <a16:creationId xmlns:a16="http://schemas.microsoft.com/office/drawing/2014/main" id="{4942B10E-4C93-B37E-A965-19AAE1AB8EC2}"/>
                  </a:ext>
                </a:extLst>
              </p:cNvPr>
              <p:cNvCxnSpPr>
                <a:cxnSpLocks/>
              </p:cNvCxnSpPr>
              <p:nvPr/>
            </p:nvCxnSpPr>
            <p:spPr>
              <a:xfrm>
                <a:off x="662827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9" name="מחבר ישר 1158">
                <a:extLst>
                  <a:ext uri="{FF2B5EF4-FFF2-40B4-BE49-F238E27FC236}">
                    <a16:creationId xmlns:a16="http://schemas.microsoft.com/office/drawing/2014/main" id="{F13B4F0D-675E-6E25-B4CD-F4F6D1F8C383}"/>
                  </a:ext>
                </a:extLst>
              </p:cNvPr>
              <p:cNvCxnSpPr>
                <a:cxnSpLocks/>
              </p:cNvCxnSpPr>
              <p:nvPr/>
            </p:nvCxnSpPr>
            <p:spPr>
              <a:xfrm>
                <a:off x="675370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0" name="מחבר ישר 1159">
                <a:extLst>
                  <a:ext uri="{FF2B5EF4-FFF2-40B4-BE49-F238E27FC236}">
                    <a16:creationId xmlns:a16="http://schemas.microsoft.com/office/drawing/2014/main" id="{89F6753A-632F-6632-09AF-89013FC0B543}"/>
                  </a:ext>
                </a:extLst>
              </p:cNvPr>
              <p:cNvCxnSpPr>
                <a:cxnSpLocks/>
              </p:cNvCxnSpPr>
              <p:nvPr/>
            </p:nvCxnSpPr>
            <p:spPr>
              <a:xfrm>
                <a:off x="687914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1" name="מחבר ישר 1160">
                <a:extLst>
                  <a:ext uri="{FF2B5EF4-FFF2-40B4-BE49-F238E27FC236}">
                    <a16:creationId xmlns:a16="http://schemas.microsoft.com/office/drawing/2014/main" id="{05120CF4-685D-1C20-1C21-298D4D22E6F7}"/>
                  </a:ext>
                </a:extLst>
              </p:cNvPr>
              <p:cNvCxnSpPr>
                <a:cxnSpLocks/>
              </p:cNvCxnSpPr>
              <p:nvPr/>
            </p:nvCxnSpPr>
            <p:spPr>
              <a:xfrm>
                <a:off x="700457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2" name="מחבר ישר 1161">
                <a:extLst>
                  <a:ext uri="{FF2B5EF4-FFF2-40B4-BE49-F238E27FC236}">
                    <a16:creationId xmlns:a16="http://schemas.microsoft.com/office/drawing/2014/main" id="{E23404DE-FAEE-9346-1C59-2CAC93790DE3}"/>
                  </a:ext>
                </a:extLst>
              </p:cNvPr>
              <p:cNvCxnSpPr>
                <a:cxnSpLocks/>
              </p:cNvCxnSpPr>
              <p:nvPr/>
            </p:nvCxnSpPr>
            <p:spPr>
              <a:xfrm>
                <a:off x="7130010"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3" name="מחבר ישר 1162">
                <a:extLst>
                  <a:ext uri="{FF2B5EF4-FFF2-40B4-BE49-F238E27FC236}">
                    <a16:creationId xmlns:a16="http://schemas.microsoft.com/office/drawing/2014/main" id="{7EB512EA-2C7C-7252-F3C9-4EDCC5C91B78}"/>
                  </a:ext>
                </a:extLst>
              </p:cNvPr>
              <p:cNvCxnSpPr>
                <a:cxnSpLocks/>
              </p:cNvCxnSpPr>
              <p:nvPr/>
            </p:nvCxnSpPr>
            <p:spPr>
              <a:xfrm>
                <a:off x="7255444"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4" name="מחבר ישר 1163">
                <a:extLst>
                  <a:ext uri="{FF2B5EF4-FFF2-40B4-BE49-F238E27FC236}">
                    <a16:creationId xmlns:a16="http://schemas.microsoft.com/office/drawing/2014/main" id="{7C4FA8CA-F33F-93D9-1FD9-7E2E0A93CE46}"/>
                  </a:ext>
                </a:extLst>
              </p:cNvPr>
              <p:cNvCxnSpPr>
                <a:cxnSpLocks/>
              </p:cNvCxnSpPr>
              <p:nvPr/>
            </p:nvCxnSpPr>
            <p:spPr>
              <a:xfrm>
                <a:off x="7380878"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5" name="מחבר ישר 1164">
                <a:extLst>
                  <a:ext uri="{FF2B5EF4-FFF2-40B4-BE49-F238E27FC236}">
                    <a16:creationId xmlns:a16="http://schemas.microsoft.com/office/drawing/2014/main" id="{6BA53952-9C54-61D1-9954-8ABBEEDA0E97}"/>
                  </a:ext>
                </a:extLst>
              </p:cNvPr>
              <p:cNvCxnSpPr>
                <a:cxnSpLocks/>
              </p:cNvCxnSpPr>
              <p:nvPr/>
            </p:nvCxnSpPr>
            <p:spPr>
              <a:xfrm>
                <a:off x="7506312"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6" name="מחבר ישר 1165">
                <a:extLst>
                  <a:ext uri="{FF2B5EF4-FFF2-40B4-BE49-F238E27FC236}">
                    <a16:creationId xmlns:a16="http://schemas.microsoft.com/office/drawing/2014/main" id="{24D8474E-A939-EDC4-FB08-20712D19CC30}"/>
                  </a:ext>
                </a:extLst>
              </p:cNvPr>
              <p:cNvCxnSpPr>
                <a:cxnSpLocks/>
              </p:cNvCxnSpPr>
              <p:nvPr/>
            </p:nvCxnSpPr>
            <p:spPr>
              <a:xfrm>
                <a:off x="7631746"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7" name="מחבר ישר 1166">
                <a:extLst>
                  <a:ext uri="{FF2B5EF4-FFF2-40B4-BE49-F238E27FC236}">
                    <a16:creationId xmlns:a16="http://schemas.microsoft.com/office/drawing/2014/main" id="{3A7AA1C0-66B5-F2E4-D71E-2DD42C555FC4}"/>
                  </a:ext>
                </a:extLst>
              </p:cNvPr>
              <p:cNvCxnSpPr>
                <a:cxnSpLocks/>
              </p:cNvCxnSpPr>
              <p:nvPr/>
            </p:nvCxnSpPr>
            <p:spPr>
              <a:xfrm>
                <a:off x="7757180" y="1749099"/>
                <a:ext cx="0" cy="180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8" name="מחבר ישר 1167">
                <a:extLst>
                  <a:ext uri="{FF2B5EF4-FFF2-40B4-BE49-F238E27FC236}">
                    <a16:creationId xmlns:a16="http://schemas.microsoft.com/office/drawing/2014/main" id="{BB9B3AAA-C183-3544-BB08-F6A3A33E7F1B}"/>
                  </a:ext>
                </a:extLst>
              </p:cNvPr>
              <p:cNvCxnSpPr>
                <a:cxnSpLocks/>
              </p:cNvCxnSpPr>
              <p:nvPr/>
            </p:nvCxnSpPr>
            <p:spPr>
              <a:xfrm>
                <a:off x="7882617" y="1663459"/>
                <a:ext cx="0" cy="2994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12" name="Google Shape;822;p43">
              <a:extLst>
                <a:ext uri="{FF2B5EF4-FFF2-40B4-BE49-F238E27FC236}">
                  <a16:creationId xmlns:a16="http://schemas.microsoft.com/office/drawing/2014/main" id="{5D2F91F8-ED99-AE0F-E634-0F5B88FD9686}"/>
                </a:ext>
              </a:extLst>
            </p:cNvPr>
            <p:cNvSpPr txBox="1"/>
            <p:nvPr/>
          </p:nvSpPr>
          <p:spPr>
            <a:xfrm>
              <a:off x="5012014" y="1151839"/>
              <a:ext cx="3487200" cy="422700"/>
            </a:xfrm>
            <a:prstGeom prst="rect">
              <a:avLst/>
            </a:prstGeom>
            <a:noFill/>
            <a:ln>
              <a:noFill/>
            </a:ln>
          </p:spPr>
          <p:txBody>
            <a:bodyPr spcFirstLastPara="1" wrap="square" lIns="91425" tIns="91425" rIns="91425" bIns="91425" anchor="b" anchorCtr="0">
              <a:noAutofit/>
            </a:bodyPr>
            <a:lstStyle/>
            <a:p>
              <a:pPr marL="0" marR="0" lvl="0" indent="0" algn="ctr" rtl="1">
                <a:lnSpc>
                  <a:spcPct val="100000"/>
                </a:lnSpc>
                <a:spcBef>
                  <a:spcPts val="0"/>
                </a:spcBef>
                <a:spcAft>
                  <a:spcPts val="0"/>
                </a:spcAft>
                <a:buClr>
                  <a:srgbClr val="000000"/>
                </a:buClr>
                <a:buFont typeface="Arial"/>
                <a:buNone/>
              </a:pPr>
              <a:r>
                <a:rPr lang="en-US" sz="1800" dirty="0">
                  <a:solidFill>
                    <a:schemeClr val="accent1"/>
                  </a:solidFill>
                  <a:latin typeface="Audiowide"/>
                  <a:ea typeface="Audiowide"/>
                  <a:cs typeface="Audiowide"/>
                  <a:sym typeface="Audiowide"/>
                </a:rPr>
                <a:t>Unsafe</a:t>
              </a:r>
              <a:endParaRPr sz="1800" dirty="0">
                <a:solidFill>
                  <a:schemeClr val="accent1"/>
                </a:solidFill>
                <a:latin typeface="Audiowide"/>
                <a:ea typeface="Audiowide"/>
                <a:cs typeface="Audiowide"/>
                <a:sym typeface="Audiowide"/>
              </a:endParaRPr>
            </a:p>
          </p:txBody>
        </p:sp>
      </p:grpSp>
      <p:sp>
        <p:nvSpPr>
          <p:cNvPr id="1170" name="תיבת טקסט 1169">
            <a:extLst>
              <a:ext uri="{FF2B5EF4-FFF2-40B4-BE49-F238E27FC236}">
                <a16:creationId xmlns:a16="http://schemas.microsoft.com/office/drawing/2014/main" id="{FFDBD7F7-A740-2962-EA99-55B7425AD47C}"/>
              </a:ext>
            </a:extLst>
          </p:cNvPr>
          <p:cNvSpPr txBox="1"/>
          <p:nvPr/>
        </p:nvSpPr>
        <p:spPr>
          <a:xfrm>
            <a:off x="6058272" y="1957036"/>
            <a:ext cx="1879041" cy="307777"/>
          </a:xfrm>
          <a:prstGeom prst="rect">
            <a:avLst/>
          </a:prstGeom>
          <a:noFill/>
        </p:spPr>
        <p:txBody>
          <a:bodyPr wrap="square" rtlCol="1">
            <a:spAutoFit/>
          </a:bodyPr>
          <a:lstStyle/>
          <a:p>
            <a:pPr algn="r"/>
            <a:r>
              <a:rPr lang="en-US" dirty="0">
                <a:solidFill>
                  <a:schemeClr val="bg1"/>
                </a:solidFill>
                <a:effectLst/>
                <a:latin typeface="KoHo" pitchFamily="2" charset="-34"/>
                <a:ea typeface="Aptos" panose="020B0004020202020204" pitchFamily="34" charset="0"/>
                <a:cs typeface="KoHo" pitchFamily="2" charset="-34"/>
              </a:rPr>
              <a:t>according to the rules</a:t>
            </a:r>
            <a:endParaRPr lang="he-IL" dirty="0">
              <a:solidFill>
                <a:schemeClr val="bg1"/>
              </a:solidFill>
              <a:latin typeface="KoHo" pitchFamily="2" charset="-34"/>
            </a:endParaRPr>
          </a:p>
        </p:txBody>
      </p:sp>
      <p:sp>
        <p:nvSpPr>
          <p:cNvPr id="1171" name="תיבת טקסט 1170">
            <a:extLst>
              <a:ext uri="{FF2B5EF4-FFF2-40B4-BE49-F238E27FC236}">
                <a16:creationId xmlns:a16="http://schemas.microsoft.com/office/drawing/2014/main" id="{34D0CED6-CE21-2BBF-76A0-DCA514EB8E2B}"/>
              </a:ext>
            </a:extLst>
          </p:cNvPr>
          <p:cNvSpPr txBox="1"/>
          <p:nvPr/>
        </p:nvSpPr>
        <p:spPr>
          <a:xfrm>
            <a:off x="1123889" y="1949552"/>
            <a:ext cx="1879041" cy="307777"/>
          </a:xfrm>
          <a:prstGeom prst="rect">
            <a:avLst/>
          </a:prstGeom>
          <a:noFill/>
        </p:spPr>
        <p:txBody>
          <a:bodyPr wrap="none" rtlCol="1">
            <a:spAutoFit/>
          </a:bodyPr>
          <a:lstStyle/>
          <a:p>
            <a:r>
              <a:rPr lang="en-US" dirty="0">
                <a:solidFill>
                  <a:schemeClr val="bg1"/>
                </a:solidFill>
                <a:effectLst/>
                <a:latin typeface="KoHo" pitchFamily="2" charset="-34"/>
                <a:ea typeface="Aptos" panose="020B0004020202020204" pitchFamily="34" charset="0"/>
                <a:cs typeface="KoHo" pitchFamily="2" charset="-34"/>
              </a:rPr>
              <a:t>thoughtful and caring</a:t>
            </a:r>
            <a:endParaRPr lang="he-IL" dirty="0">
              <a:solidFill>
                <a:schemeClr val="bg1"/>
              </a:solidFill>
              <a:latin typeface="KoHo" pitchFamily="2" charset="-34"/>
            </a:endParaRPr>
          </a:p>
        </p:txBody>
      </p:sp>
      <p:sp>
        <p:nvSpPr>
          <p:cNvPr id="1176" name="תיבת טקסט 1175">
            <a:extLst>
              <a:ext uri="{FF2B5EF4-FFF2-40B4-BE49-F238E27FC236}">
                <a16:creationId xmlns:a16="http://schemas.microsoft.com/office/drawing/2014/main" id="{3680371F-A181-CCC6-4108-EA86615BE39F}"/>
              </a:ext>
            </a:extLst>
          </p:cNvPr>
          <p:cNvSpPr txBox="1"/>
          <p:nvPr/>
        </p:nvSpPr>
        <p:spPr>
          <a:xfrm>
            <a:off x="6058272" y="3146870"/>
            <a:ext cx="1879041" cy="523220"/>
          </a:xfrm>
          <a:prstGeom prst="rect">
            <a:avLst/>
          </a:prstGeom>
          <a:noFill/>
        </p:spPr>
        <p:txBody>
          <a:bodyPr wrap="square" rtlCol="1">
            <a:spAutoFit/>
          </a:bodyPr>
          <a:lstStyle/>
          <a:p>
            <a:pPr algn="r"/>
            <a:r>
              <a:rPr lang="en-US" dirty="0">
                <a:solidFill>
                  <a:schemeClr val="bg1"/>
                </a:solidFill>
                <a:latin typeface="KoHo" pitchFamily="2" charset="-34"/>
                <a:ea typeface="Aptos" panose="020B0004020202020204" pitchFamily="34" charset="0"/>
                <a:cs typeface="KoHo" pitchFamily="2" charset="-34"/>
              </a:rPr>
              <a:t>Not </a:t>
            </a:r>
            <a:r>
              <a:rPr lang="en-US" dirty="0">
                <a:solidFill>
                  <a:schemeClr val="bg1"/>
                </a:solidFill>
                <a:effectLst/>
                <a:latin typeface="KoHo" pitchFamily="2" charset="-34"/>
                <a:ea typeface="Aptos" panose="020B0004020202020204" pitchFamily="34" charset="0"/>
                <a:cs typeface="KoHo" pitchFamily="2" charset="-34"/>
              </a:rPr>
              <a:t>agree to deviate from the rules</a:t>
            </a:r>
            <a:endParaRPr lang="he-IL" dirty="0">
              <a:solidFill>
                <a:schemeClr val="bg1"/>
              </a:solidFill>
              <a:latin typeface="KoHo" pitchFamily="2" charset="-34"/>
            </a:endParaRPr>
          </a:p>
        </p:txBody>
      </p:sp>
      <p:sp>
        <p:nvSpPr>
          <p:cNvPr id="1177" name="תיבת טקסט 1176">
            <a:extLst>
              <a:ext uri="{FF2B5EF4-FFF2-40B4-BE49-F238E27FC236}">
                <a16:creationId xmlns:a16="http://schemas.microsoft.com/office/drawing/2014/main" id="{FE26F92E-544C-1564-D64B-A99EBD3BCC9F}"/>
              </a:ext>
            </a:extLst>
          </p:cNvPr>
          <p:cNvSpPr txBox="1"/>
          <p:nvPr/>
        </p:nvSpPr>
        <p:spPr>
          <a:xfrm>
            <a:off x="1123889" y="3139386"/>
            <a:ext cx="2307042" cy="307777"/>
          </a:xfrm>
          <a:prstGeom prst="rect">
            <a:avLst/>
          </a:prstGeom>
          <a:noFill/>
        </p:spPr>
        <p:txBody>
          <a:bodyPr wrap="none" rtlCol="1">
            <a:spAutoFit/>
          </a:bodyPr>
          <a:lstStyle/>
          <a:p>
            <a:r>
              <a:rPr lang="en-US" dirty="0">
                <a:solidFill>
                  <a:schemeClr val="bg1"/>
                </a:solidFill>
                <a:effectLst/>
                <a:latin typeface="KoHo" pitchFamily="2" charset="-34"/>
                <a:ea typeface="Aptos" panose="020B0004020202020204" pitchFamily="34" charset="0"/>
                <a:cs typeface="KoHo" pitchFamily="2" charset="-34"/>
              </a:rPr>
              <a:t>Flexible and understanding</a:t>
            </a:r>
            <a:endParaRPr lang="he-IL" dirty="0">
              <a:solidFill>
                <a:schemeClr val="bg1"/>
              </a:solidFill>
              <a:latin typeface="KoHo" pitchFamily="2" charset="-34"/>
            </a:endParaRPr>
          </a:p>
        </p:txBody>
      </p:sp>
      <p:sp>
        <p:nvSpPr>
          <p:cNvPr id="1178" name="תיבת טקסט 1177">
            <a:extLst>
              <a:ext uri="{FF2B5EF4-FFF2-40B4-BE49-F238E27FC236}">
                <a16:creationId xmlns:a16="http://schemas.microsoft.com/office/drawing/2014/main" id="{6A2AF427-C1E0-CCF4-C4E5-CE0075C264D7}"/>
              </a:ext>
            </a:extLst>
          </p:cNvPr>
          <p:cNvSpPr txBox="1"/>
          <p:nvPr/>
        </p:nvSpPr>
        <p:spPr>
          <a:xfrm>
            <a:off x="6058272" y="4360273"/>
            <a:ext cx="1879041" cy="307777"/>
          </a:xfrm>
          <a:prstGeom prst="rect">
            <a:avLst/>
          </a:prstGeom>
          <a:noFill/>
        </p:spPr>
        <p:txBody>
          <a:bodyPr wrap="square" rtlCol="1">
            <a:spAutoFit/>
          </a:bodyPr>
          <a:lstStyle/>
          <a:p>
            <a:pPr algn="r"/>
            <a:r>
              <a:rPr lang="en-US" dirty="0">
                <a:solidFill>
                  <a:schemeClr val="bg1"/>
                </a:solidFill>
                <a:effectLst/>
                <a:latin typeface="KoHo" pitchFamily="2" charset="-34"/>
                <a:ea typeface="Aptos" panose="020B0004020202020204" pitchFamily="34" charset="0"/>
                <a:cs typeface="KoHo" pitchFamily="2" charset="-34"/>
              </a:rPr>
              <a:t>Security isn’t always</a:t>
            </a:r>
            <a:endParaRPr lang="he-IL" dirty="0">
              <a:solidFill>
                <a:schemeClr val="bg1"/>
              </a:solidFill>
              <a:latin typeface="KoHo" pitchFamily="2" charset="-34"/>
            </a:endParaRPr>
          </a:p>
        </p:txBody>
      </p:sp>
      <p:sp>
        <p:nvSpPr>
          <p:cNvPr id="1179" name="תיבת טקסט 1178">
            <a:extLst>
              <a:ext uri="{FF2B5EF4-FFF2-40B4-BE49-F238E27FC236}">
                <a16:creationId xmlns:a16="http://schemas.microsoft.com/office/drawing/2014/main" id="{7E570DE7-153E-9363-6ECF-381408F34AA5}"/>
              </a:ext>
            </a:extLst>
          </p:cNvPr>
          <p:cNvSpPr txBox="1"/>
          <p:nvPr/>
        </p:nvSpPr>
        <p:spPr>
          <a:xfrm>
            <a:off x="1123889" y="4352789"/>
            <a:ext cx="840295" cy="307777"/>
          </a:xfrm>
          <a:prstGeom prst="rect">
            <a:avLst/>
          </a:prstGeom>
          <a:noFill/>
        </p:spPr>
        <p:txBody>
          <a:bodyPr wrap="none" rtlCol="1">
            <a:spAutoFit/>
          </a:bodyPr>
          <a:lstStyle/>
          <a:p>
            <a:r>
              <a:rPr lang="en-US" dirty="0">
                <a:solidFill>
                  <a:schemeClr val="bg1"/>
                </a:solidFill>
                <a:effectLst/>
                <a:latin typeface="KoHo" pitchFamily="2" charset="-34"/>
                <a:ea typeface="Aptos" panose="020B0004020202020204" pitchFamily="34" charset="0"/>
                <a:cs typeface="KoHo" pitchFamily="2" charset="-34"/>
              </a:rPr>
              <a:t>Security</a:t>
            </a:r>
            <a:endParaRPr lang="he-IL" dirty="0">
              <a:solidFill>
                <a:schemeClr val="bg1"/>
              </a:solidFill>
              <a:latin typeface="KoHo" pitchFamily="2" charset="-34"/>
            </a:endParaRPr>
          </a:p>
        </p:txBody>
      </p:sp>
      <p:pic>
        <p:nvPicPr>
          <p:cNvPr id="2" name="Picture 4" descr="AWS Marketplace: XM Cyber">
            <a:extLst>
              <a:ext uri="{FF2B5EF4-FFF2-40B4-BE49-F238E27FC236}">
                <a16:creationId xmlns:a16="http://schemas.microsoft.com/office/drawing/2014/main" id="{2A6377EE-9661-9ED0-A34F-2B9F5403F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16" t="19683" r="32449" b="42670"/>
          <a:stretch/>
        </p:blipFill>
        <p:spPr bwMode="auto">
          <a:xfrm>
            <a:off x="2507889" y="2703941"/>
            <a:ext cx="309393" cy="2681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WS Marketplace: XM Cyber">
            <a:extLst>
              <a:ext uri="{FF2B5EF4-FFF2-40B4-BE49-F238E27FC236}">
                <a16:creationId xmlns:a16="http://schemas.microsoft.com/office/drawing/2014/main" id="{820C1BE0-9E40-6701-9B1C-C368670F2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16" t="19683" r="32449" b="42670"/>
          <a:stretch/>
        </p:blipFill>
        <p:spPr bwMode="auto">
          <a:xfrm>
            <a:off x="1013478" y="1519769"/>
            <a:ext cx="309393" cy="2681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WS Marketplace: XM Cyber">
            <a:extLst>
              <a:ext uri="{FF2B5EF4-FFF2-40B4-BE49-F238E27FC236}">
                <a16:creationId xmlns:a16="http://schemas.microsoft.com/office/drawing/2014/main" id="{3AD992EE-194F-C140-70DB-C8B50222B9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16" t="19683" r="32449" b="42670"/>
          <a:stretch/>
        </p:blipFill>
        <p:spPr bwMode="auto">
          <a:xfrm>
            <a:off x="1754442" y="3930229"/>
            <a:ext cx="309393" cy="26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1989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621524" y="-1108695"/>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1970323" y="4503003"/>
            <a:ext cx="5162552" cy="3543296"/>
          </a:xfrm>
          <a:prstGeom prst="rect">
            <a:avLst/>
          </a:prstGeom>
          <a:noFill/>
          <a:ln>
            <a:noFill/>
          </a:ln>
        </p:spPr>
      </p:pic>
      <p:sp>
        <p:nvSpPr>
          <p:cNvPr id="3" name="מלבן מעוגל 2">
            <a:extLst>
              <a:ext uri="{FF2B5EF4-FFF2-40B4-BE49-F238E27FC236}">
                <a16:creationId xmlns:a16="http://schemas.microsoft.com/office/drawing/2014/main" id="{FAE9F106-29BB-D631-15D2-005CE92ACC86}"/>
              </a:ext>
            </a:extLst>
          </p:cNvPr>
          <p:cNvSpPr/>
          <p:nvPr/>
        </p:nvSpPr>
        <p:spPr>
          <a:xfrm>
            <a:off x="-420678" y="-54955"/>
            <a:ext cx="6226921" cy="1922665"/>
          </a:xfrm>
          <a:prstGeom prst="roundRect">
            <a:avLst>
              <a:gd name="adj" fmla="val 50000"/>
            </a:avLst>
          </a:prstGeom>
          <a:solidFill>
            <a:schemeClr val="dk1">
              <a:alpha val="49007"/>
            </a:schemeClr>
          </a:solidFill>
          <a:ln>
            <a:noFill/>
          </a:ln>
          <a:effectLst>
            <a:softEdge rad="449916"/>
          </a:effectLst>
        </p:spPr>
        <p:style>
          <a:lnRef idx="2">
            <a:schemeClr val="dk1">
              <a:shade val="15000"/>
            </a:schemeClr>
          </a:lnRef>
          <a:fillRef idx="1">
            <a:schemeClr val="dk1"/>
          </a:fillRef>
          <a:effectRef idx="0">
            <a:schemeClr val="dk1"/>
          </a:effectRef>
          <a:fontRef idx="minor">
            <a:schemeClr val="lt1"/>
          </a:fontRef>
        </p:style>
        <p:txBody>
          <a:bodyPr rtlCol="1" anchor="ctr"/>
          <a:lstStyle/>
          <a:p>
            <a:pPr marR="0" algn="ctr" rtl="1">
              <a:lnSpc>
                <a:spcPct val="100000"/>
              </a:lnSpc>
              <a:spcBef>
                <a:spcPts val="0"/>
              </a:spcBef>
              <a:spcAft>
                <a:spcPts val="0"/>
              </a:spcAft>
              <a:buClr>
                <a:srgbClr val="000000"/>
              </a:buClr>
              <a:buFont typeface="Arial"/>
            </a:pPr>
            <a:endParaRPr lang="he-IL" dirty="0"/>
          </a:p>
        </p:txBody>
      </p:sp>
      <p:sp>
        <p:nvSpPr>
          <p:cNvPr id="666" name="Google Shape;666;p39"/>
          <p:cNvSpPr txBox="1">
            <a:spLocks noGrp="1"/>
          </p:cNvSpPr>
          <p:nvPr>
            <p:ph type="title"/>
          </p:nvPr>
        </p:nvSpPr>
        <p:spPr>
          <a:xfrm rot="300">
            <a:off x="270534" y="185193"/>
            <a:ext cx="5183236" cy="12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Conclusion</a:t>
            </a:r>
            <a:r>
              <a:rPr lang="he-IL" sz="3200" dirty="0"/>
              <a:t> </a:t>
            </a:r>
            <a:r>
              <a:rPr lang="en-US" sz="3200" dirty="0"/>
              <a:t>&amp; </a:t>
            </a:r>
            <a:br>
              <a:rPr lang="en-US" sz="3200" dirty="0"/>
            </a:br>
            <a:r>
              <a:rPr lang="en" sz="3200" dirty="0"/>
              <a:t>Self-impression</a:t>
            </a:r>
            <a:endParaRPr sz="3200" dirty="0"/>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7173679" y="461622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8054148" y="4478393"/>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8581168" y="3991136"/>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מלבן מעוגל 3">
            <a:extLst>
              <a:ext uri="{FF2B5EF4-FFF2-40B4-BE49-F238E27FC236}">
                <a16:creationId xmlns:a16="http://schemas.microsoft.com/office/drawing/2014/main" id="{A97E3EAA-6B7D-85A2-6C37-BD8F75F8F005}"/>
              </a:ext>
            </a:extLst>
          </p:cNvPr>
          <p:cNvSpPr/>
          <p:nvPr/>
        </p:nvSpPr>
        <p:spPr>
          <a:xfrm>
            <a:off x="-280493" y="1287458"/>
            <a:ext cx="5839355" cy="2817614"/>
          </a:xfrm>
          <a:prstGeom prst="roundRect">
            <a:avLst>
              <a:gd name="adj" fmla="val 50000"/>
            </a:avLst>
          </a:prstGeom>
          <a:solidFill>
            <a:schemeClr val="dk1">
              <a:alpha val="49007"/>
            </a:schemeClr>
          </a:solidFill>
          <a:ln>
            <a:noFill/>
          </a:ln>
          <a:effectLst>
            <a:softEdge rad="449916"/>
          </a:effectLst>
        </p:spPr>
        <p:style>
          <a:lnRef idx="2">
            <a:schemeClr val="dk1">
              <a:shade val="15000"/>
            </a:schemeClr>
          </a:lnRef>
          <a:fillRef idx="1">
            <a:schemeClr val="dk1"/>
          </a:fillRef>
          <a:effectRef idx="0">
            <a:schemeClr val="dk1"/>
          </a:effectRef>
          <a:fontRef idx="minor">
            <a:schemeClr val="lt1"/>
          </a:fontRef>
        </p:style>
        <p:txBody>
          <a:bodyPr rtlCol="1" anchor="ctr"/>
          <a:lstStyle/>
          <a:p>
            <a:pPr marR="0" algn="ctr" rtl="0">
              <a:lnSpc>
                <a:spcPct val="100000"/>
              </a:lnSpc>
              <a:spcBef>
                <a:spcPts val="0"/>
              </a:spcBef>
              <a:spcAft>
                <a:spcPts val="0"/>
              </a:spcAft>
              <a:buClr>
                <a:srgbClr val="000000"/>
              </a:buClr>
              <a:buFont typeface="Arial"/>
            </a:pPr>
            <a:endParaRPr lang="he-IL" dirty="0"/>
          </a:p>
        </p:txBody>
      </p:sp>
      <p:sp>
        <p:nvSpPr>
          <p:cNvPr id="2" name="Google Shape;666;p39">
            <a:extLst>
              <a:ext uri="{FF2B5EF4-FFF2-40B4-BE49-F238E27FC236}">
                <a16:creationId xmlns:a16="http://schemas.microsoft.com/office/drawing/2014/main" id="{F1D4D9AF-BA9D-7F97-942F-642EC9572A09}"/>
              </a:ext>
            </a:extLst>
          </p:cNvPr>
          <p:cNvSpPr txBox="1">
            <a:spLocks/>
          </p:cNvSpPr>
          <p:nvPr/>
        </p:nvSpPr>
        <p:spPr>
          <a:xfrm rot="300">
            <a:off x="406232" y="1969364"/>
            <a:ext cx="5183236" cy="120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udiowide"/>
              <a:buNone/>
              <a:defRPr sz="28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L="457200" indent="-457200">
              <a:lnSpc>
                <a:spcPct val="200000"/>
              </a:lnSpc>
              <a:buFont typeface="Arial" panose="020B0604020202020204" pitchFamily="34" charset="0"/>
              <a:buChar char="•"/>
            </a:pPr>
            <a:r>
              <a:rPr lang="en" sz="2000" dirty="0"/>
              <a:t>What surprised us?</a:t>
            </a:r>
          </a:p>
          <a:p>
            <a:pPr marL="457200" indent="-457200">
              <a:lnSpc>
                <a:spcPct val="200000"/>
              </a:lnSpc>
              <a:buFont typeface="Arial" panose="020B0604020202020204" pitchFamily="34" charset="0"/>
              <a:buChar char="•"/>
            </a:pPr>
            <a:r>
              <a:rPr lang="en" sz="2000" dirty="0"/>
              <a:t>What was easy / difficult?</a:t>
            </a:r>
          </a:p>
          <a:p>
            <a:pPr marL="457200" indent="-457200">
              <a:lnSpc>
                <a:spcPct val="200000"/>
              </a:lnSpc>
              <a:buFont typeface="Arial" panose="020B0604020202020204" pitchFamily="34" charset="0"/>
              <a:buChar char="•"/>
            </a:pPr>
            <a:r>
              <a:rPr lang="en" sz="2000" dirty="0"/>
              <a:t>What did we enjoy?</a:t>
            </a:r>
          </a:p>
        </p:txBody>
      </p:sp>
    </p:spTree>
  </p:cSld>
  <p:clrMapOvr>
    <a:masterClrMapping/>
  </p:clrMapOvr>
  <p:transition spd="slow">
    <p:fade/>
  </p:transition>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TotalTime>
  <Words>2681</Words>
  <Application>Microsoft Macintosh PowerPoint</Application>
  <PresentationFormat>‫הצגה על המסך (16:9)</PresentationFormat>
  <Paragraphs>165</Paragraphs>
  <Slides>7</Slides>
  <Notes>7</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7</vt:i4>
      </vt:variant>
    </vt:vector>
  </HeadingPairs>
  <TitlesOfParts>
    <vt:vector size="16" baseType="lpstr">
      <vt:lpstr>Arial</vt:lpstr>
      <vt:lpstr>KoHo</vt:lpstr>
      <vt:lpstr>American Typewriter</vt:lpstr>
      <vt:lpstr>Nunito</vt:lpstr>
      <vt:lpstr>Audiowide</vt:lpstr>
      <vt:lpstr>Calibri</vt:lpstr>
      <vt:lpstr>Karla</vt:lpstr>
      <vt:lpstr>Aptos</vt:lpstr>
      <vt:lpstr>Cyber-Futuristic AI Technology Thesis Defense by Slidesgo</vt:lpstr>
      <vt:lpstr>XM Cyber </vt:lpstr>
      <vt:lpstr>The Interviewees</vt:lpstr>
      <vt:lpstr>Introduction to XM Cyber </vt:lpstr>
      <vt:lpstr>uncertainty and crisis</vt:lpstr>
      <vt:lpstr>intercultural communication and diversity</vt:lpstr>
      <vt:lpstr>intercultural communication and diversity</vt:lpstr>
      <vt:lpstr>Conclusion &amp;  Self-impression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 Cyber </dc:title>
  <cp:lastModifiedBy>Tayar Elad</cp:lastModifiedBy>
  <cp:revision>18</cp:revision>
  <dcterms:modified xsi:type="dcterms:W3CDTF">2024-04-22T14:18:42Z</dcterms:modified>
</cp:coreProperties>
</file>