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60" r:id="rId1"/>
  </p:sldMasterIdLst>
  <p:sldIdLst>
    <p:sldId id="257" r:id="rId2"/>
    <p:sldId id="258" r:id="rId3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25"/>
    <p:restoredTop sz="94684"/>
  </p:normalViewPr>
  <p:slideViewPr>
    <p:cSldViewPr snapToGrid="0">
      <p:cViewPr>
        <p:scale>
          <a:sx n="93" d="100"/>
          <a:sy n="93" d="100"/>
        </p:scale>
        <p:origin x="-3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1128-5D1A-DE42-A8B1-49DEEBEB47ED}" type="datetimeFigureOut">
              <a:rPr lang="he-IL" smtClean="0"/>
              <a:t>כ"א.סיון.תשפ"ה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29A9-C610-E443-9544-C62469EAE8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395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1128-5D1A-DE42-A8B1-49DEEBEB47ED}" type="datetimeFigureOut">
              <a:rPr lang="he-IL" smtClean="0"/>
              <a:t>כ"א.סיון.תשפ"ה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29A9-C610-E443-9544-C62469EAE8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276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1128-5D1A-DE42-A8B1-49DEEBEB47ED}" type="datetimeFigureOut">
              <a:rPr lang="he-IL" smtClean="0"/>
              <a:t>כ"א.סיון.תשפ"ה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29A9-C610-E443-9544-C62469EAE8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813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1128-5D1A-DE42-A8B1-49DEEBEB47ED}" type="datetimeFigureOut">
              <a:rPr lang="he-IL" smtClean="0"/>
              <a:t>כ"א.סיון.תשפ"ה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29A9-C610-E443-9544-C62469EAE8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268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1128-5D1A-DE42-A8B1-49DEEBEB47ED}" type="datetimeFigureOut">
              <a:rPr lang="he-IL" smtClean="0"/>
              <a:t>כ"א.סיון.תשפ"ה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29A9-C610-E443-9544-C62469EAE8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417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1128-5D1A-DE42-A8B1-49DEEBEB47ED}" type="datetimeFigureOut">
              <a:rPr lang="he-IL" smtClean="0"/>
              <a:t>כ"א.סיון.תשפ"ה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29A9-C610-E443-9544-C62469EAE8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122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1128-5D1A-DE42-A8B1-49DEEBEB47ED}" type="datetimeFigureOut">
              <a:rPr lang="he-IL" smtClean="0"/>
              <a:t>כ"א.סיון.תשפ"ה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29A9-C610-E443-9544-C62469EAE8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591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1128-5D1A-DE42-A8B1-49DEEBEB47ED}" type="datetimeFigureOut">
              <a:rPr lang="he-IL" smtClean="0"/>
              <a:t>כ"א.סיון.תשפ"ה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29A9-C610-E443-9544-C62469EAE8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486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1128-5D1A-DE42-A8B1-49DEEBEB47ED}" type="datetimeFigureOut">
              <a:rPr lang="he-IL" smtClean="0"/>
              <a:t>כ"א.סיון.תשפ"ה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29A9-C610-E443-9544-C62469EAE8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128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1128-5D1A-DE42-A8B1-49DEEBEB47ED}" type="datetimeFigureOut">
              <a:rPr lang="he-IL" smtClean="0"/>
              <a:t>כ"א.סיון.תשפ"ה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29A9-C610-E443-9544-C62469EAE8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133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1128-5D1A-DE42-A8B1-49DEEBEB47ED}" type="datetimeFigureOut">
              <a:rPr lang="he-IL" smtClean="0"/>
              <a:t>כ"א.סיון.תשפ"ה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29A9-C610-E443-9544-C62469EAE8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383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FD1128-5D1A-DE42-A8B1-49DEEBEB47ED}" type="datetimeFigureOut">
              <a:rPr lang="he-IL" smtClean="0"/>
              <a:t>כ"א.סיון.תשפ"ה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8E29A9-C610-E443-9544-C62469EAE8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741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B244F50A-0F68-27A8-013B-EA817319E919}"/>
              </a:ext>
            </a:extLst>
          </p:cNvPr>
          <p:cNvCxnSpPr>
            <a:cxnSpLocks/>
          </p:cNvCxnSpPr>
          <p:nvPr/>
        </p:nvCxnSpPr>
        <p:spPr>
          <a:xfrm>
            <a:off x="462096" y="1594338"/>
            <a:ext cx="593380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B77EABBC-3166-083F-F953-C140736E5580}"/>
              </a:ext>
            </a:extLst>
          </p:cNvPr>
          <p:cNvSpPr txBox="1"/>
          <p:nvPr/>
        </p:nvSpPr>
        <p:spPr>
          <a:xfrm>
            <a:off x="3636085" y="117010"/>
            <a:ext cx="2840019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4500" b="1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  <a:t>תריסי סיני</a:t>
            </a:r>
            <a:br>
              <a:rPr lang="en-US" sz="4500" b="1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</a:br>
            <a:r>
              <a:rPr lang="he-IL" sz="4500" b="1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  <a:t>בע״מ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4C63E4D-72D8-2994-E227-F7AE07919E79}"/>
              </a:ext>
            </a:extLst>
          </p:cNvPr>
          <p:cNvSpPr txBox="1"/>
          <p:nvPr/>
        </p:nvSpPr>
        <p:spPr>
          <a:xfrm>
            <a:off x="381896" y="1841764"/>
            <a:ext cx="60942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457200" rtl="1" eaLnBrk="1" latinLnBrk="0" hangingPunct="1"/>
            <a:r>
              <a:rPr lang="he-IL" b="1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  <a:t>תעודת משלוח </a:t>
            </a:r>
            <a:r>
              <a:rPr lang="he-IL" sz="1400" b="1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  <a:t>מס׳ _____________________</a:t>
            </a:r>
            <a:endParaRPr lang="he-IL" b="1" dirty="0">
              <a:latin typeface="Assistant" pitchFamily="2" charset="-79"/>
              <a:ea typeface="Open Sans ExtraBold" pitchFamily="2" charset="0"/>
              <a:cs typeface="Assistant" pitchFamily="2" charset="-79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38C7114-D829-4DF5-793F-C5A6D87A8EAC}"/>
              </a:ext>
            </a:extLst>
          </p:cNvPr>
          <p:cNvSpPr txBox="1"/>
          <p:nvPr/>
        </p:nvSpPr>
        <p:spPr>
          <a:xfrm>
            <a:off x="129092" y="2458521"/>
            <a:ext cx="634701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457200" rtl="1" eaLnBrk="1" latinLnBrk="0" hangingPunct="1"/>
            <a:r>
              <a:rPr lang="he-IL" sz="1400" b="1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  <a:t>לכבוד: _________________________________		תאריך:_______________</a:t>
            </a:r>
            <a:endParaRPr lang="he-IL" b="1" dirty="0">
              <a:latin typeface="Assistant" pitchFamily="2" charset="-79"/>
              <a:ea typeface="Open Sans ExtraBold" pitchFamily="2" charset="0"/>
              <a:cs typeface="Assistant" pitchFamily="2" charset="-79"/>
            </a:endParaRPr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5ACCD05F-F306-B274-033B-8B6362FE7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715007"/>
              </p:ext>
            </p:extLst>
          </p:nvPr>
        </p:nvGraphicFramePr>
        <p:xfrm>
          <a:off x="462096" y="3469639"/>
          <a:ext cx="5933808" cy="5603108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804573">
                  <a:extLst>
                    <a:ext uri="{9D8B030D-6E8A-4147-A177-3AD203B41FA5}">
                      <a16:colId xmlns:a16="http://schemas.microsoft.com/office/drawing/2014/main" val="2892334473"/>
                    </a:ext>
                  </a:extLst>
                </a:gridCol>
                <a:gridCol w="3151299">
                  <a:extLst>
                    <a:ext uri="{9D8B030D-6E8A-4147-A177-3AD203B41FA5}">
                      <a16:colId xmlns:a16="http://schemas.microsoft.com/office/drawing/2014/main" val="1327251758"/>
                    </a:ext>
                  </a:extLst>
                </a:gridCol>
                <a:gridCol w="1977936">
                  <a:extLst>
                    <a:ext uri="{9D8B030D-6E8A-4147-A177-3AD203B41FA5}">
                      <a16:colId xmlns:a16="http://schemas.microsoft.com/office/drawing/2014/main" val="1193913658"/>
                    </a:ext>
                  </a:extLst>
                </a:gridCol>
              </a:tblGrid>
              <a:tr h="40022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כמות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פרטים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סכום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1365273"/>
                  </a:ext>
                </a:extLst>
              </a:tr>
              <a:tr h="400222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5471478"/>
                  </a:ext>
                </a:extLst>
              </a:tr>
              <a:tr h="400222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34297860"/>
                  </a:ext>
                </a:extLst>
              </a:tr>
              <a:tr h="400222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91686414"/>
                  </a:ext>
                </a:extLst>
              </a:tr>
              <a:tr h="400222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77759036"/>
                  </a:ext>
                </a:extLst>
              </a:tr>
              <a:tr h="400222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80423704"/>
                  </a:ext>
                </a:extLst>
              </a:tr>
              <a:tr h="400222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21706908"/>
                  </a:ext>
                </a:extLst>
              </a:tr>
              <a:tr h="400222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19077368"/>
                  </a:ext>
                </a:extLst>
              </a:tr>
              <a:tr h="400222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4846708"/>
                  </a:ext>
                </a:extLst>
              </a:tr>
              <a:tr h="400222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26728884"/>
                  </a:ext>
                </a:extLst>
              </a:tr>
              <a:tr h="400222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402065"/>
                  </a:ext>
                </a:extLst>
              </a:tr>
              <a:tr h="400222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09196636"/>
                  </a:ext>
                </a:extLst>
              </a:tr>
              <a:tr h="400222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7526300"/>
                  </a:ext>
                </a:extLst>
              </a:tr>
              <a:tr h="400222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742130"/>
                  </a:ext>
                </a:extLst>
              </a:tr>
            </a:tbl>
          </a:graphicData>
        </a:graphic>
      </p:graphicFrame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81443217-05ED-A43D-D08F-296CC0A72B42}"/>
              </a:ext>
            </a:extLst>
          </p:cNvPr>
          <p:cNvSpPr txBox="1"/>
          <p:nvPr/>
        </p:nvSpPr>
        <p:spPr>
          <a:xfrm>
            <a:off x="129092" y="2964080"/>
            <a:ext cx="634701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457200" rtl="1" eaLnBrk="1" latinLnBrk="0" hangingPunct="1"/>
            <a:r>
              <a:rPr lang="he-IL" sz="1400" b="1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  <a:t>כתובת: ________________________________		</a:t>
            </a:r>
            <a:endParaRPr lang="he-IL" b="1" dirty="0">
              <a:latin typeface="Assistant" pitchFamily="2" charset="-79"/>
              <a:ea typeface="Open Sans ExtraBold" pitchFamily="2" charset="0"/>
              <a:cs typeface="Assistant" pitchFamily="2" charset="-79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20FFCF51-134E-0371-2016-4F64454C0AE8}"/>
              </a:ext>
            </a:extLst>
          </p:cNvPr>
          <p:cNvSpPr txBox="1"/>
          <p:nvPr/>
        </p:nvSpPr>
        <p:spPr>
          <a:xfrm>
            <a:off x="2461847" y="7910347"/>
            <a:ext cx="70338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457200" rtl="1" eaLnBrk="1" latinLnBrk="0" hangingPunct="1"/>
            <a:r>
              <a:rPr lang="he-IL" sz="1400" b="1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  <a:t>סה״כ: 	</a:t>
            </a:r>
            <a:endParaRPr lang="he-IL" b="1" dirty="0">
              <a:latin typeface="Assistant" pitchFamily="2" charset="-79"/>
              <a:ea typeface="Open Sans ExtraBold" pitchFamily="2" charset="0"/>
              <a:cs typeface="Assistant" pitchFamily="2" charset="-79"/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0C786DE4-5EBA-B1F0-7812-3087AD15B9B1}"/>
              </a:ext>
            </a:extLst>
          </p:cNvPr>
          <p:cNvSpPr txBox="1"/>
          <p:nvPr/>
        </p:nvSpPr>
        <p:spPr>
          <a:xfrm>
            <a:off x="2461847" y="8311662"/>
            <a:ext cx="70338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457200" rtl="1" eaLnBrk="1" latinLnBrk="0" hangingPunct="1"/>
            <a:r>
              <a:rPr lang="he-IL" sz="1400" b="1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  <a:t>מע״מ:</a:t>
            </a:r>
            <a:endParaRPr lang="he-IL" b="1" dirty="0">
              <a:latin typeface="Assistant" pitchFamily="2" charset="-79"/>
              <a:ea typeface="Open Sans ExtraBold" pitchFamily="2" charset="0"/>
              <a:cs typeface="Assistant" pitchFamily="2" charset="-79"/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D5D804D6-2295-F5E4-2840-EDC5D4210660}"/>
              </a:ext>
            </a:extLst>
          </p:cNvPr>
          <p:cNvSpPr txBox="1"/>
          <p:nvPr/>
        </p:nvSpPr>
        <p:spPr>
          <a:xfrm>
            <a:off x="2461847" y="8764970"/>
            <a:ext cx="144851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457200" rtl="1" eaLnBrk="1" latinLnBrk="0" hangingPunct="1"/>
            <a:r>
              <a:rPr lang="he-IL" sz="1400" b="1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  <a:t>סה״כ כולל מע״מ:</a:t>
            </a:r>
            <a:endParaRPr lang="he-IL" b="1" dirty="0">
              <a:latin typeface="Assistant" pitchFamily="2" charset="-79"/>
              <a:ea typeface="Open Sans ExtraBold" pitchFamily="2" charset="0"/>
              <a:cs typeface="Assistant" pitchFamily="2" charset="-79"/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2BC28DF9-C6D2-5DEC-381A-18A99603E054}"/>
              </a:ext>
            </a:extLst>
          </p:cNvPr>
          <p:cNvSpPr txBox="1"/>
          <p:nvPr/>
        </p:nvSpPr>
        <p:spPr>
          <a:xfrm>
            <a:off x="3692771" y="7910347"/>
            <a:ext cx="270313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457200" rtl="1" eaLnBrk="1" latinLnBrk="0" hangingPunct="1"/>
            <a:r>
              <a:rPr lang="he-IL" sz="1400" b="1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  <a:t>קיבלתי את הסחורה הנ״ל בשלמותה</a:t>
            </a:r>
            <a:endParaRPr lang="he-IL" b="1" dirty="0">
              <a:latin typeface="Assistant" pitchFamily="2" charset="-79"/>
              <a:ea typeface="Open Sans ExtraBold" pitchFamily="2" charset="0"/>
              <a:cs typeface="Assistant" pitchFamily="2" charset="-79"/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E15918B1-448E-A459-30C7-B2752E3A4870}"/>
              </a:ext>
            </a:extLst>
          </p:cNvPr>
          <p:cNvSpPr txBox="1"/>
          <p:nvPr/>
        </p:nvSpPr>
        <p:spPr>
          <a:xfrm>
            <a:off x="3772971" y="8337658"/>
            <a:ext cx="270313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457200" rtl="1" eaLnBrk="1" latinLnBrk="0" hangingPunct="1"/>
            <a:r>
              <a:rPr lang="he-IL" sz="1400" b="1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  <a:t>חתימת המקבל ________________</a:t>
            </a:r>
            <a:endParaRPr lang="he-IL" b="1" dirty="0">
              <a:latin typeface="Assistant" pitchFamily="2" charset="-79"/>
              <a:ea typeface="Open Sans ExtraBold" pitchFamily="2" charset="0"/>
              <a:cs typeface="Assistant" pitchFamily="2" charset="-79"/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397FF31B-A400-F62C-E38D-98D253A59B9E}"/>
              </a:ext>
            </a:extLst>
          </p:cNvPr>
          <p:cNvSpPr txBox="1"/>
          <p:nvPr/>
        </p:nvSpPr>
        <p:spPr>
          <a:xfrm>
            <a:off x="3704527" y="9192281"/>
            <a:ext cx="270313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457200" rtl="1" eaLnBrk="1" latinLnBrk="0" hangingPunct="1"/>
            <a:r>
              <a:rPr lang="he-IL" sz="1400" b="1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  <a:t>חתימת המוביל ________________</a:t>
            </a:r>
            <a:endParaRPr lang="he-IL" b="1" dirty="0">
              <a:latin typeface="Assistant" pitchFamily="2" charset="-79"/>
              <a:ea typeface="Open Sans ExtraBold" pitchFamily="2" charset="0"/>
              <a:cs typeface="Assistant" pitchFamily="2" charset="-79"/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5A17EEAB-6645-DA17-BAF9-D3B2B8A95537}"/>
              </a:ext>
            </a:extLst>
          </p:cNvPr>
          <p:cNvSpPr txBox="1"/>
          <p:nvPr/>
        </p:nvSpPr>
        <p:spPr>
          <a:xfrm>
            <a:off x="462096" y="1045121"/>
            <a:ext cx="270313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defTabSz="457200" rtl="1" eaLnBrk="1" latinLnBrk="0" hangingPunct="1"/>
            <a:r>
              <a:rPr lang="he-IL" sz="1400" b="1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  <a:t>הסדנה 5, אזור התעשייה חולון</a:t>
            </a:r>
            <a:br>
              <a:rPr lang="en-US" sz="1400" b="1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</a:br>
            <a:r>
              <a:rPr lang="he-IL" sz="1400" b="1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  <a:t>טל׳ 03-9992272</a:t>
            </a:r>
            <a:endParaRPr lang="he-IL" b="1" dirty="0">
              <a:latin typeface="Assistant" pitchFamily="2" charset="-79"/>
              <a:ea typeface="Open Sans ExtraBold" pitchFamily="2" charset="0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2302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E829D-85BA-4F79-4BE8-24F0BC8DF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F57E430A-206E-3110-9EC6-7BCD6ECB8303}"/>
              </a:ext>
            </a:extLst>
          </p:cNvPr>
          <p:cNvCxnSpPr>
            <a:cxnSpLocks/>
          </p:cNvCxnSpPr>
          <p:nvPr/>
        </p:nvCxnSpPr>
        <p:spPr>
          <a:xfrm>
            <a:off x="462096" y="1594338"/>
            <a:ext cx="593380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B078152-5B8B-BF3F-E098-D2BCD56AFD14}"/>
              </a:ext>
            </a:extLst>
          </p:cNvPr>
          <p:cNvSpPr txBox="1"/>
          <p:nvPr/>
        </p:nvSpPr>
        <p:spPr>
          <a:xfrm>
            <a:off x="3636085" y="117010"/>
            <a:ext cx="2840019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4500" b="1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  <a:t>תריסי סיני</a:t>
            </a:r>
            <a:br>
              <a:rPr lang="en-US" sz="4500" b="1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</a:br>
            <a:r>
              <a:rPr lang="he-IL" sz="4500" b="1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  <a:t>בע״מ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96465DB7-DB9F-2012-1CD9-2E62C799AEA6}"/>
              </a:ext>
            </a:extLst>
          </p:cNvPr>
          <p:cNvSpPr txBox="1"/>
          <p:nvPr/>
        </p:nvSpPr>
        <p:spPr>
          <a:xfrm>
            <a:off x="381896" y="1841764"/>
            <a:ext cx="60942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457200" rtl="1" eaLnBrk="1" latinLnBrk="0" hangingPunct="1"/>
            <a:r>
              <a:rPr lang="he-IL" b="1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  <a:t>תעודת משלוח </a:t>
            </a:r>
            <a:r>
              <a:rPr lang="he-IL" sz="1400" b="1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  <a:t>מס׳ _____________________</a:t>
            </a:r>
            <a:endParaRPr lang="he-IL" b="1" dirty="0">
              <a:latin typeface="Assistant" pitchFamily="2" charset="-79"/>
              <a:ea typeface="Open Sans ExtraBold" pitchFamily="2" charset="0"/>
              <a:cs typeface="Assistant" pitchFamily="2" charset="-79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6F2C064-5384-4FBC-C3B2-96C6F5AE99E0}"/>
              </a:ext>
            </a:extLst>
          </p:cNvPr>
          <p:cNvSpPr txBox="1"/>
          <p:nvPr/>
        </p:nvSpPr>
        <p:spPr>
          <a:xfrm>
            <a:off x="129092" y="2458521"/>
            <a:ext cx="634701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457200" rtl="1" eaLnBrk="1" latinLnBrk="0" hangingPunct="1"/>
            <a:r>
              <a:rPr lang="he-IL" sz="1400" b="1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  <a:t>לכבוד: _________________________________		תאריך:_______________</a:t>
            </a:r>
            <a:endParaRPr lang="he-IL" b="1" dirty="0">
              <a:latin typeface="Assistant" pitchFamily="2" charset="-79"/>
              <a:ea typeface="Open Sans ExtraBold" pitchFamily="2" charset="0"/>
              <a:cs typeface="Assistant" pitchFamily="2" charset="-79"/>
            </a:endParaRPr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003E880B-F228-2889-DCA0-85B428A45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471061"/>
              </p:ext>
            </p:extLst>
          </p:nvPr>
        </p:nvGraphicFramePr>
        <p:xfrm>
          <a:off x="462096" y="3469639"/>
          <a:ext cx="5933808" cy="5603108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804573">
                  <a:extLst>
                    <a:ext uri="{9D8B030D-6E8A-4147-A177-3AD203B41FA5}">
                      <a16:colId xmlns:a16="http://schemas.microsoft.com/office/drawing/2014/main" val="2892334473"/>
                    </a:ext>
                  </a:extLst>
                </a:gridCol>
                <a:gridCol w="3151299">
                  <a:extLst>
                    <a:ext uri="{9D8B030D-6E8A-4147-A177-3AD203B41FA5}">
                      <a16:colId xmlns:a16="http://schemas.microsoft.com/office/drawing/2014/main" val="1327251758"/>
                    </a:ext>
                  </a:extLst>
                </a:gridCol>
                <a:gridCol w="1977936">
                  <a:extLst>
                    <a:ext uri="{9D8B030D-6E8A-4147-A177-3AD203B41FA5}">
                      <a16:colId xmlns:a16="http://schemas.microsoft.com/office/drawing/2014/main" val="1193913658"/>
                    </a:ext>
                  </a:extLst>
                </a:gridCol>
              </a:tblGrid>
              <a:tr h="40022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כמות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פרטים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סכום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1365273"/>
                  </a:ext>
                </a:extLst>
              </a:tr>
              <a:tr h="40022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dirty="0">
                          <a:latin typeface="Assistant" pitchFamily="2" charset="-79"/>
                          <a:cs typeface="Assistant" pitchFamily="2" charset="-79"/>
                        </a:rPr>
                        <a:t>2</a:t>
                      </a:r>
                      <a:endParaRPr lang="he-IL" dirty="0"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r" defTabSz="685800" rtl="1" eaLnBrk="1" latinLnBrk="0" hangingPunct="1"/>
                      <a:r>
                        <a:rPr lang="he-IL" dirty="0">
                          <a:latin typeface="Assistant" pitchFamily="2" charset="-79"/>
                          <a:cs typeface="Assistant" pitchFamily="2" charset="-79"/>
                        </a:rPr>
                        <a:t>וילון לבן בסיסי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Assistant" pitchFamily="2" charset="-79"/>
                          <a:cs typeface="Assistant" pitchFamily="2" charset="-79"/>
                        </a:rPr>
                        <a:t>1,000 ש״ח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65471478"/>
                  </a:ext>
                </a:extLst>
              </a:tr>
              <a:tr h="400222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Assistant" pitchFamily="2" charset="-79"/>
                          <a:cs typeface="Assistant" pitchFamily="2" charset="-79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>
                          <a:latin typeface="Assistant" pitchFamily="2" charset="-79"/>
                          <a:cs typeface="Assistant" pitchFamily="2" charset="-79"/>
                        </a:rPr>
                        <a:t>חבקי וילון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Assistant" pitchFamily="2" charset="-79"/>
                          <a:cs typeface="Assistant" pitchFamily="2" charset="-79"/>
                        </a:rPr>
                        <a:t>250 ש״ח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34297860"/>
                  </a:ext>
                </a:extLst>
              </a:tr>
              <a:tr h="400222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Assistant" pitchFamily="2" charset="-79"/>
                          <a:cs typeface="Assistant" pitchFamily="2" charset="-79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>
                          <a:latin typeface="Assistant" pitchFamily="2" charset="-79"/>
                          <a:cs typeface="Assistant" pitchFamily="2" charset="-79"/>
                        </a:rPr>
                        <a:t>תריס גלילה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Assistant" pitchFamily="2" charset="-79"/>
                          <a:cs typeface="Assistant" pitchFamily="2" charset="-79"/>
                        </a:rPr>
                        <a:t>2,500 ש״ח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91686414"/>
                  </a:ext>
                </a:extLst>
              </a:tr>
              <a:tr h="400222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Assistant" pitchFamily="2" charset="-79"/>
                          <a:cs typeface="Assistant" pitchFamily="2" charset="-79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>
                          <a:latin typeface="Assistant" pitchFamily="2" charset="-79"/>
                          <a:cs typeface="Assistant" pitchFamily="2" charset="-79"/>
                        </a:rPr>
                        <a:t>מסגרת תלייה לתקרה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Assistant" pitchFamily="2" charset="-79"/>
                          <a:cs typeface="Assistant" pitchFamily="2" charset="-79"/>
                        </a:rPr>
                        <a:t>350 ש״ח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77759036"/>
                  </a:ext>
                </a:extLst>
              </a:tr>
              <a:tr h="400222"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he-IL" dirty="0"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80423704"/>
                  </a:ext>
                </a:extLst>
              </a:tr>
              <a:tr h="400222"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he-IL" dirty="0"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21706908"/>
                  </a:ext>
                </a:extLst>
              </a:tr>
              <a:tr h="400222"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he-IL" dirty="0"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19077368"/>
                  </a:ext>
                </a:extLst>
              </a:tr>
              <a:tr h="400222"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he-IL" dirty="0"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4846708"/>
                  </a:ext>
                </a:extLst>
              </a:tr>
              <a:tr h="400222"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he-IL" dirty="0"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26728884"/>
                  </a:ext>
                </a:extLst>
              </a:tr>
              <a:tr h="400222"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he-IL" dirty="0"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1" eaLnBrk="1" latinLnBrk="0" hangingPunct="1"/>
                      <a:endParaRPr lang="he-IL" dirty="0"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402065"/>
                  </a:ext>
                </a:extLst>
              </a:tr>
              <a:tr h="400222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1" eaLnBrk="1" latinLnBrk="0" hangingPunct="1"/>
                      <a:r>
                        <a:rPr lang="he-IL" b="1" dirty="0">
                          <a:latin typeface="Assistant" pitchFamily="2" charset="-79"/>
                          <a:cs typeface="Assistant" pitchFamily="2" charset="-79"/>
                        </a:rPr>
                        <a:t>4,100 ש״ח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09196636"/>
                  </a:ext>
                </a:extLst>
              </a:tr>
              <a:tr h="400222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>
                          <a:latin typeface="Assistant" pitchFamily="2" charset="-79"/>
                          <a:cs typeface="Assistant" pitchFamily="2" charset="-79"/>
                        </a:rPr>
                        <a:t>17%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7526300"/>
                  </a:ext>
                </a:extLst>
              </a:tr>
              <a:tr h="400222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1" eaLnBrk="1" latinLnBrk="0" hangingPunct="1"/>
                      <a:r>
                        <a:rPr lang="he-IL" b="1" dirty="0">
                          <a:latin typeface="Assistant" pitchFamily="2" charset="-79"/>
                          <a:cs typeface="Assistant" pitchFamily="2" charset="-79"/>
                        </a:rPr>
                        <a:t>4,797 ש״ח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742130"/>
                  </a:ext>
                </a:extLst>
              </a:tr>
            </a:tbl>
          </a:graphicData>
        </a:graphic>
      </p:graphicFrame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2781EF17-CBB0-7707-06A3-C1035693F2C0}"/>
              </a:ext>
            </a:extLst>
          </p:cNvPr>
          <p:cNvSpPr txBox="1"/>
          <p:nvPr/>
        </p:nvSpPr>
        <p:spPr>
          <a:xfrm>
            <a:off x="129092" y="2964080"/>
            <a:ext cx="634701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457200" rtl="1" eaLnBrk="1" latinLnBrk="0" hangingPunct="1"/>
            <a:r>
              <a:rPr lang="he-IL" sz="1400" b="1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  <a:t>כתובת: ________________________________		</a:t>
            </a:r>
            <a:endParaRPr lang="he-IL" b="1" dirty="0">
              <a:latin typeface="Assistant" pitchFamily="2" charset="-79"/>
              <a:ea typeface="Open Sans ExtraBold" pitchFamily="2" charset="0"/>
              <a:cs typeface="Assistant" pitchFamily="2" charset="-79"/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910C439A-7174-EF68-19CD-F2629342FA67}"/>
              </a:ext>
            </a:extLst>
          </p:cNvPr>
          <p:cNvSpPr txBox="1"/>
          <p:nvPr/>
        </p:nvSpPr>
        <p:spPr>
          <a:xfrm>
            <a:off x="2461847" y="7910347"/>
            <a:ext cx="70338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457200" rtl="1" eaLnBrk="1" latinLnBrk="0" hangingPunct="1"/>
            <a:r>
              <a:rPr lang="he-IL" sz="1400" b="1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  <a:t>סה״כ: 	</a:t>
            </a:r>
            <a:endParaRPr lang="he-IL" b="1" dirty="0">
              <a:latin typeface="Assistant" pitchFamily="2" charset="-79"/>
              <a:ea typeface="Open Sans ExtraBold" pitchFamily="2" charset="0"/>
              <a:cs typeface="Assistant" pitchFamily="2" charset="-79"/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C8A89B8C-F517-0BCA-A14C-0F8582A36EFF}"/>
              </a:ext>
            </a:extLst>
          </p:cNvPr>
          <p:cNvSpPr txBox="1"/>
          <p:nvPr/>
        </p:nvSpPr>
        <p:spPr>
          <a:xfrm>
            <a:off x="2461847" y="8311662"/>
            <a:ext cx="70338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457200" rtl="1" eaLnBrk="1" latinLnBrk="0" hangingPunct="1"/>
            <a:r>
              <a:rPr lang="he-IL" sz="1400" b="1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  <a:t>מע״מ:</a:t>
            </a:r>
            <a:endParaRPr lang="he-IL" b="1" dirty="0">
              <a:latin typeface="Assistant" pitchFamily="2" charset="-79"/>
              <a:ea typeface="Open Sans ExtraBold" pitchFamily="2" charset="0"/>
              <a:cs typeface="Assistant" pitchFamily="2" charset="-79"/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9A6B2C54-A2E6-5110-0361-DBBDBC52BBD3}"/>
              </a:ext>
            </a:extLst>
          </p:cNvPr>
          <p:cNvSpPr txBox="1"/>
          <p:nvPr/>
        </p:nvSpPr>
        <p:spPr>
          <a:xfrm>
            <a:off x="2461847" y="8764970"/>
            <a:ext cx="144851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457200" rtl="1" eaLnBrk="1" latinLnBrk="0" hangingPunct="1"/>
            <a:r>
              <a:rPr lang="he-IL" sz="1400" b="1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  <a:t>סה״כ כולל מע״מ:</a:t>
            </a:r>
            <a:endParaRPr lang="he-IL" b="1" dirty="0">
              <a:latin typeface="Assistant" pitchFamily="2" charset="-79"/>
              <a:ea typeface="Open Sans ExtraBold" pitchFamily="2" charset="0"/>
              <a:cs typeface="Assistant" pitchFamily="2" charset="-79"/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4415AD10-0D89-A23A-B278-EC5F1F1BB4DA}"/>
              </a:ext>
            </a:extLst>
          </p:cNvPr>
          <p:cNvSpPr txBox="1"/>
          <p:nvPr/>
        </p:nvSpPr>
        <p:spPr>
          <a:xfrm>
            <a:off x="3692771" y="7910347"/>
            <a:ext cx="270313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457200" rtl="1" eaLnBrk="1" latinLnBrk="0" hangingPunct="1"/>
            <a:r>
              <a:rPr lang="he-IL" sz="1400" b="1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  <a:t>קיבלתי את הסחורה הנ״ל בשלמותה</a:t>
            </a:r>
            <a:endParaRPr lang="he-IL" b="1" dirty="0">
              <a:latin typeface="Assistant" pitchFamily="2" charset="-79"/>
              <a:ea typeface="Open Sans ExtraBold" pitchFamily="2" charset="0"/>
              <a:cs typeface="Assistant" pitchFamily="2" charset="-79"/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074C0319-9097-B36E-F504-5DBA42D9D823}"/>
              </a:ext>
            </a:extLst>
          </p:cNvPr>
          <p:cNvSpPr txBox="1"/>
          <p:nvPr/>
        </p:nvSpPr>
        <p:spPr>
          <a:xfrm>
            <a:off x="3772971" y="8337658"/>
            <a:ext cx="270313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457200" rtl="1" eaLnBrk="1" latinLnBrk="0" hangingPunct="1"/>
            <a:r>
              <a:rPr lang="he-IL" sz="1400" b="1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  <a:t>חתימת המקבל ________________</a:t>
            </a:r>
            <a:endParaRPr lang="he-IL" b="1" dirty="0">
              <a:latin typeface="Assistant" pitchFamily="2" charset="-79"/>
              <a:ea typeface="Open Sans ExtraBold" pitchFamily="2" charset="0"/>
              <a:cs typeface="Assistant" pitchFamily="2" charset="-79"/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D7436009-B61F-7D59-E1DD-CF9875A27FC7}"/>
              </a:ext>
            </a:extLst>
          </p:cNvPr>
          <p:cNvSpPr txBox="1"/>
          <p:nvPr/>
        </p:nvSpPr>
        <p:spPr>
          <a:xfrm>
            <a:off x="3704527" y="9192281"/>
            <a:ext cx="270313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457200" rtl="1" eaLnBrk="1" latinLnBrk="0" hangingPunct="1"/>
            <a:r>
              <a:rPr lang="he-IL" sz="1400" b="1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  <a:t>חתימת המוביל ________________</a:t>
            </a:r>
            <a:endParaRPr lang="he-IL" b="1" dirty="0">
              <a:latin typeface="Assistant" pitchFamily="2" charset="-79"/>
              <a:ea typeface="Open Sans ExtraBold" pitchFamily="2" charset="0"/>
              <a:cs typeface="Assistant" pitchFamily="2" charset="-79"/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160CF2EB-B13D-1D07-09FE-B7FBF0AD9EDF}"/>
              </a:ext>
            </a:extLst>
          </p:cNvPr>
          <p:cNvSpPr txBox="1"/>
          <p:nvPr/>
        </p:nvSpPr>
        <p:spPr>
          <a:xfrm>
            <a:off x="462096" y="1045121"/>
            <a:ext cx="270313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defTabSz="457200" rtl="1" eaLnBrk="1" latinLnBrk="0" hangingPunct="1"/>
            <a:r>
              <a:rPr lang="he-IL" sz="1400" b="1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  <a:t>הסדנה 5, אזור התעשייה חולון</a:t>
            </a:r>
            <a:br>
              <a:rPr lang="en-US" sz="1400" b="1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</a:br>
            <a:r>
              <a:rPr lang="he-IL" sz="1400" b="1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  <a:t>טל׳ 03-9992272</a:t>
            </a:r>
            <a:endParaRPr lang="he-IL" b="1" dirty="0">
              <a:latin typeface="Assistant" pitchFamily="2" charset="-79"/>
              <a:ea typeface="Open Sans ExtraBold" pitchFamily="2" charset="0"/>
              <a:cs typeface="Assistant" pitchFamily="2" charset="-79"/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E0D6CEAD-DBA8-A8AC-68A1-1C271EAF17DC}"/>
              </a:ext>
            </a:extLst>
          </p:cNvPr>
          <p:cNvSpPr txBox="1"/>
          <p:nvPr/>
        </p:nvSpPr>
        <p:spPr>
          <a:xfrm>
            <a:off x="2887827" y="1822669"/>
            <a:ext cx="177028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457200" rtl="1" eaLnBrk="1" latinLnBrk="0" hangingPunct="1"/>
            <a:r>
              <a:rPr lang="he-IL" sz="1400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  <a:t>7788954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4FAD70A9-C498-D297-6935-3E47E169FEFC}"/>
              </a:ext>
            </a:extLst>
          </p:cNvPr>
          <p:cNvSpPr txBox="1"/>
          <p:nvPr/>
        </p:nvSpPr>
        <p:spPr>
          <a:xfrm>
            <a:off x="2747150" y="2377398"/>
            <a:ext cx="299422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457200" rtl="1" eaLnBrk="1" latinLnBrk="0" hangingPunct="1"/>
            <a:r>
              <a:rPr lang="he-IL" sz="1400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  <a:t>בדיקות - לקוח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3932A92-B354-A59F-13E9-459C4D1A5C31}"/>
              </a:ext>
            </a:extLst>
          </p:cNvPr>
          <p:cNvSpPr txBox="1"/>
          <p:nvPr/>
        </p:nvSpPr>
        <p:spPr>
          <a:xfrm>
            <a:off x="-309643" y="2407979"/>
            <a:ext cx="191863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457200" rtl="1" eaLnBrk="1" latinLnBrk="0" hangingPunct="1"/>
            <a:r>
              <a:rPr lang="he-IL" sz="1400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  <a:t>17/06/2025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F3EB838-04A1-B0B4-EA94-CAB4967DE624}"/>
              </a:ext>
            </a:extLst>
          </p:cNvPr>
          <p:cNvSpPr txBox="1"/>
          <p:nvPr/>
        </p:nvSpPr>
        <p:spPr>
          <a:xfrm>
            <a:off x="3822742" y="2911829"/>
            <a:ext cx="191863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r" defTabSz="457200" rtl="1" eaLnBrk="1" latinLnBrk="0" hangingPunct="1"/>
            <a:r>
              <a:rPr lang="he-IL" sz="1400" dirty="0">
                <a:latin typeface="Assistant" pitchFamily="2" charset="-79"/>
                <a:ea typeface="Open Sans ExtraBold" pitchFamily="2" charset="0"/>
                <a:cs typeface="Assistant" pitchFamily="2" charset="-79"/>
              </a:rPr>
              <a:t>בדיקות, תל אביב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7F863D2-4786-E988-AF7C-5D6117E963EF}"/>
              </a:ext>
            </a:extLst>
          </p:cNvPr>
          <p:cNvSpPr txBox="1"/>
          <p:nvPr/>
        </p:nvSpPr>
        <p:spPr>
          <a:xfrm>
            <a:off x="2138971" y="8251509"/>
            <a:ext cx="299422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na Yad AlefAlefAlef Normal" pitchFamily="2" charset="-79"/>
                <a:ea typeface="Open Sans ExtraBold" pitchFamily="2" charset="0"/>
                <a:cs typeface="Dana Yad AlefAlefAlef Normal" pitchFamily="2" charset="-79"/>
              </a:rPr>
              <a:t>בדיקות - לקוח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26A85C6-57F4-B362-4B84-051981A3FD0F}"/>
              </a:ext>
            </a:extLst>
          </p:cNvPr>
          <p:cNvSpPr txBox="1"/>
          <p:nvPr/>
        </p:nvSpPr>
        <p:spPr>
          <a:xfrm>
            <a:off x="2207413" y="9095195"/>
            <a:ext cx="299422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na Yad AlefAlefAlef Normal" pitchFamily="2" charset="-79"/>
                <a:ea typeface="Open Sans ExtraBold" pitchFamily="2" charset="0"/>
                <a:cs typeface="Dana Yad AlefAlefAlef Normal" pitchFamily="2" charset="-79"/>
              </a:rPr>
              <a:t>מתקין מבצע</a:t>
            </a:r>
          </a:p>
        </p:txBody>
      </p:sp>
    </p:spTree>
    <p:extLst>
      <p:ext uri="{BB962C8B-B14F-4D97-AF65-F5344CB8AC3E}">
        <p14:creationId xmlns:p14="http://schemas.microsoft.com/office/powerpoint/2010/main" val="83259413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ערכת נושא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186</Words>
  <Application>Microsoft Macintosh PowerPoint</Application>
  <PresentationFormat>נייר A4 ‏(210x297 מ"מ)</PresentationFormat>
  <Paragraphs>49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Assistant</vt:lpstr>
      <vt:lpstr>Dana Yad AlefAlefAlef Normal</vt:lpstr>
      <vt:lpstr>ערכת נושא Office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אלעד טייר</dc:creator>
  <cp:lastModifiedBy>אלעד טייר</cp:lastModifiedBy>
  <cp:revision>1</cp:revision>
  <dcterms:created xsi:type="dcterms:W3CDTF">2025-06-17T07:11:52Z</dcterms:created>
  <dcterms:modified xsi:type="dcterms:W3CDTF">2025-06-17T07:52:16Z</dcterms:modified>
</cp:coreProperties>
</file>