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82" r:id="rId6"/>
    <p:sldId id="284" r:id="rId7"/>
    <p:sldId id="26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8"/>
    <p:restoredTop sz="94579"/>
  </p:normalViewPr>
  <p:slideViewPr>
    <p:cSldViewPr snapToGrid="0" snapToObjects="1">
      <p:cViewPr varScale="1">
        <p:scale>
          <a:sx n="47" d="100"/>
          <a:sy n="47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641100"/>
            <a:ext cx="9144000" cy="2387600"/>
          </a:xfrm>
        </p:spPr>
        <p:txBody>
          <a:bodyPr/>
          <a:lstStyle/>
          <a:p>
            <a:r>
              <a:rPr lang="en-US" dirty="0"/>
              <a:t>Stability of coupled synchronous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smtClean="0"/>
              <a:t>Venezian</a:t>
            </a:r>
          </a:p>
          <a:p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the supervision of Prof. George 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FOM model:</a:t>
                </a:r>
              </a:p>
              <a:p>
                <a:pPr algn="l"/>
                <a:endParaRPr lang="en-US" b="0" i="1" dirty="0" smtClean="0"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=0</a:t>
                </a:r>
                <a:endParaRPr lang="en-US" i="1" dirty="0">
                  <a:latin typeface="Cambria Math" charset="0"/>
                </a:endParaRPr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Where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- FOM can have one, two or zero equilibrium point.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TICSG model: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i="1" dirty="0" smtClean="0">
                    <a:latin typeface="Cambria Math" charset="0"/>
                  </a:rPr>
                  <a:t>- </a:t>
                </a:r>
                <a:r>
                  <a:rPr lang="en-US" dirty="0" smtClean="0">
                    <a:latin typeface="Cambria Math" charset="0"/>
                  </a:rPr>
                  <a:t> The </a:t>
                </a:r>
                <a:r>
                  <a:rPr lang="en-US" i="1" dirty="0" smtClean="0">
                    <a:latin typeface="Cambria Math" charset="0"/>
                  </a:rPr>
                  <a:t>synchronization 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</a:t>
                </a:r>
                <a:r>
                  <a:rPr lang="en-US" i="1" dirty="0" smtClean="0">
                    <a:latin typeface="Cambria Math" charset="0"/>
                  </a:rPr>
                  <a:t>anti-synchronization </a:t>
                </a:r>
                <a:r>
                  <a:rPr lang="en-US" i="1" dirty="0">
                    <a:latin typeface="Cambria Math" charset="0"/>
                  </a:rPr>
                  <a:t>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</a:t>
                </a:r>
                <a:r>
                  <a:rPr lang="en-US" dirty="0"/>
                  <a:t>Any equilibrium point for the TICSG system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/>
                  <a:t> is either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’ .</a:t>
                </a:r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The </a:t>
                </a:r>
                <a:r>
                  <a:rPr lang="en-US" dirty="0"/>
                  <a:t>TICSG system has at least one equilibrium point on </a:t>
                </a:r>
                <a:r>
                  <a:rPr lang="en-US" dirty="0" smtClean="0"/>
                  <a:t>synchronization </a:t>
                </a:r>
                <a:r>
                  <a:rPr lang="en-US" dirty="0"/>
                  <a:t>subspace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Model reduction to the FOM: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FOM:</a:t>
                </a:r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l"/>
                <a:r>
                  <a:rPr lang="en-US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 yields </a:t>
                </a:r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b="1" dirty="0" smtClean="0"/>
                  <a:t>Model reduction to the FOM: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Substitute it into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latin typeface="Cambria Math" charset="0"/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latin typeface="Cambria Math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The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power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absorbed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from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the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prime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mover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can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be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expressed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approximately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as</m:t>
                      </m:r>
                      <m:r>
                        <a:rPr lang="en-US" b="0" i="0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𝑠𝑖𝑛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/>
                  <a:t>This model is known as the </a:t>
                </a:r>
                <a:r>
                  <a:rPr lang="en-US" i="1" dirty="0"/>
                  <a:t>improved swing equation </a:t>
                </a:r>
                <a:r>
                  <a:rPr lang="en-US" dirty="0"/>
                  <a:t>(ISE),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Monshizadeh</a:t>
                </a:r>
                <a:r>
                  <a:rPr lang="en-US" dirty="0" smtClean="0"/>
                  <a:t> </a:t>
                </a:r>
                <a:r>
                  <a:rPr lang="en-US" dirty="0"/>
                  <a:t>e</a:t>
                </a:r>
                <a:r>
                  <a:rPr lang="en-US" dirty="0" smtClean="0"/>
                  <a:t>t al(2016), </a:t>
                </a:r>
                <a:r>
                  <a:rPr lang="en-US" dirty="0"/>
                  <a:t>Zhou and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Ohsawa</a:t>
                </a:r>
                <a:r>
                  <a:rPr lang="en-US" dirty="0" smtClean="0"/>
                  <a:t> (2009).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799" t="-1927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165224"/>
            <a:ext cx="7870183" cy="59213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5 KW SG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1035730"/>
            <a:ext cx="7943851" cy="59768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Non stable example</a:t>
            </a:r>
            <a:endParaRPr lang="en-US" dirty="0">
              <a:latin typeface="Cambria Math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529555"/>
            <a:ext cx="7329488" cy="55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6" y="1289685"/>
            <a:ext cx="7400925" cy="5568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Different region of attraction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stability of the TICSG system: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TICSG system:</a:t>
                </a:r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l"/>
                <a:r>
                  <a:rPr lang="en-US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acc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,    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b="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𝑒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 </a:t>
                </a:r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TICSG </a:t>
            </a:r>
            <a:r>
              <a:rPr lang="en-US" dirty="0" err="1" smtClean="0"/>
              <a:t>e,x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TBD: agenda</a:t>
            </a:r>
          </a:p>
          <a:p>
            <a:r>
              <a:rPr lang="en-US" dirty="0" smtClean="0"/>
              <a:t>Schemas for FOM and TICSG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Getting ISE and classical model by phasors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Stability on the synchronization manifold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George proposition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6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2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7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1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16" y="421105"/>
            <a:ext cx="9633284" cy="5883442"/>
          </a:xfrm>
        </p:spPr>
        <p:txBody>
          <a:bodyPr/>
          <a:lstStyle/>
          <a:p>
            <a:pPr algn="l"/>
            <a:r>
              <a:rPr lang="en-US" b="1" dirty="0" smtClean="0"/>
              <a:t>Introduction: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~150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electricity grid become more and </a:t>
            </a:r>
            <a:r>
              <a:rPr lang="en-US" dirty="0"/>
              <a:t>more dependent on </a:t>
            </a:r>
            <a:r>
              <a:rPr lang="en-US" dirty="0" smtClean="0"/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microgrid</a:t>
            </a:r>
            <a:r>
              <a:rPr lang="en-US" dirty="0" smtClean="0"/>
              <a:t> concept.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main power source of the electricity gird is the </a:t>
            </a:r>
            <a:r>
              <a:rPr lang="en-US" i="1" dirty="0" smtClean="0"/>
              <a:t>Synchronous Generator </a:t>
            </a:r>
            <a:r>
              <a:rPr lang="en-US" dirty="0" smtClean="0"/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This work discuss single generator connected to an infinite bus, and </a:t>
            </a:r>
            <a:r>
              <a:rPr lang="en-US" i="1" dirty="0" smtClean="0"/>
              <a:t>Two Identical Coupled SGs  </a:t>
            </a:r>
            <a:r>
              <a:rPr lang="en-US" dirty="0" smtClean="0"/>
              <a:t>(TICSG).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</a:t>
            </a:r>
            <a:r>
              <a:rPr lang="en-US" i="1" dirty="0" smtClean="0"/>
              <a:t>frequency </a:t>
            </a:r>
            <a:r>
              <a:rPr lang="en-US" i="1" dirty="0"/>
              <a:t>stability </a:t>
            </a:r>
            <a:r>
              <a:rPr lang="en-US" dirty="0" smtClean="0"/>
              <a:t>concept.</a:t>
            </a:r>
            <a:endParaRPr lang="en-US" i="1" dirty="0" smtClean="0"/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TBD schemas of FOM and TICSG.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56" y="2650017"/>
            <a:ext cx="4872038" cy="4015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8941" y="406818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b="1" dirty="0" smtClean="0"/>
                  <a:t>SG modeling: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/>
                  <a:t>To simplify the stability analysis</a:t>
                </a:r>
                <a:r>
                  <a:rPr lang="en-US" dirty="0" smtClean="0"/>
                  <a:t>, we use the </a:t>
                </a:r>
                <a:r>
                  <a:rPr lang="en-US" dirty="0"/>
                  <a:t>Park transformation of the voltages and currents, that maps sinusoidal </a:t>
                </a:r>
                <a:r>
                  <a:rPr lang="en-US" dirty="0" smtClean="0"/>
                  <a:t>signals </a:t>
                </a:r>
                <a:r>
                  <a:rPr lang="en-US" dirty="0"/>
                  <a:t>into a fixed point in the state space</a:t>
                </a:r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8941" y="406818"/>
                <a:ext cx="9633284" cy="5883442"/>
              </a:xfrm>
              <a:blipFill rotWithShape="0">
                <a:blip r:embed="rId4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8" y="2656846"/>
            <a:ext cx="4872038" cy="4015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4716" y="421105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b="1" dirty="0" smtClean="0"/>
                  <a:t>SG modeling: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This model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dirty="0" smtClean="0"/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4716" y="421105"/>
                <a:ext cx="9633284" cy="5883442"/>
              </a:xfr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Single SG connected to an infinite bus: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</a:rPr>
                  <a:t>    </a:t>
                </a:r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</a:t>
                </a:r>
                <a:endParaRPr lang="en-US" i="1" dirty="0"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We refer this fourth order nonlinear dynamical system as the </a:t>
                </a:r>
                <a:r>
                  <a:rPr lang="en-US" i="1" dirty="0" smtClean="0"/>
                  <a:t>fourth order model </a:t>
                </a:r>
                <a:r>
                  <a:rPr lang="en-US" dirty="0" smtClean="0"/>
                  <a:t>(FOM).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83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5" y="2977063"/>
            <a:ext cx="8687780" cy="3986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can be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Note that each SG vectors depends on 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𝑑𝑗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∈{1,2}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1:</a:t>
                </a:r>
                <a:r>
                  <a:rPr lang="en-US" dirty="0" smtClean="0"/>
                  <a:t>The </a:t>
                </a:r>
                <a:r>
                  <a:rPr lang="en-US" dirty="0"/>
                  <a:t>TICSG system is forward complete, i.e. for any </a:t>
                </a:r>
                <a:r>
                  <a:rPr lang="en-US" dirty="0" smtClean="0"/>
                  <a:t>initial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(unique) solution of the TICSG system is </a:t>
                </a:r>
                <a:r>
                  <a:rPr lang="en-US" dirty="0" smtClean="0"/>
                  <a:t>defined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1" dirty="0" smtClean="0"/>
                  <a:t>The proof use boundedness of  the energy of the system:</a:t>
                </a:r>
              </a:p>
              <a:p>
                <a:pPr algn="l"/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2:</a:t>
                </a:r>
                <a:r>
                  <a:rPr lang="en-US" dirty="0" smtClean="0"/>
                  <a:t> </a:t>
                </a:r>
                <a:r>
                  <a:rPr lang="en-US" dirty="0"/>
                  <a:t>We work with the function V </a:t>
                </a:r>
                <a:r>
                  <a:rPr lang="en-US" dirty="0" smtClean="0"/>
                  <a:t>from above.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 sufficiently </a:t>
                </a:r>
                <a:r>
                  <a:rPr lang="en-US" dirty="0"/>
                  <a:t>large,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 smtClean="0"/>
                  <a:t> is invariant </a:t>
                </a:r>
                <a:r>
                  <a:rPr lang="en-US" dirty="0"/>
                  <a:t>under the flow of the TICSG </a:t>
                </a:r>
                <a:r>
                  <a:rPr lang="en-US" dirty="0" smtClean="0"/>
                  <a:t>system.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- New state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, with the natural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0" dirty="0" smtClean="0">
                    <a:ea typeface="Cambria Math" charset="0"/>
                    <a:cs typeface="Cambria Math" charset="0"/>
                  </a:rPr>
                  <a:t>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</a:t>
                </a:r>
                <a:r>
                  <a:rPr lang="en-US" dirty="0"/>
                  <a:t>a compact invariant set for the TICSG system in the state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7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310</Words>
  <Application>Microsoft Macintosh PowerPoint</Application>
  <PresentationFormat>Widescreen</PresentationFormat>
  <Paragraphs>147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Cambria Math</vt:lpstr>
      <vt:lpstr>Arial</vt:lpstr>
      <vt:lpstr>Office Theme</vt:lpstr>
      <vt:lpstr>Stability of coupled synchronous generators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TICSG e,x model</vt:lpstr>
      <vt:lpstr>Stability on the synchronization manifold</vt:lpstr>
      <vt:lpstr>George proposition</vt:lpstr>
      <vt:lpstr>Bayau definitions </vt:lpstr>
      <vt:lpstr>Bayau Theorem</vt:lpstr>
      <vt:lpstr>Bayau application</vt:lpstr>
      <vt:lpstr>Simulation1</vt:lpstr>
      <vt:lpstr>Simulation2</vt:lpstr>
      <vt:lpstr>Conclusions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ELAD Venezian</cp:lastModifiedBy>
  <cp:revision>64</cp:revision>
  <dcterms:created xsi:type="dcterms:W3CDTF">2016-10-30T05:25:33Z</dcterms:created>
  <dcterms:modified xsi:type="dcterms:W3CDTF">2016-11-03T14:57:27Z</dcterms:modified>
</cp:coreProperties>
</file>