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3" r:id="rId4"/>
    <p:sldId id="264" r:id="rId5"/>
    <p:sldId id="258" r:id="rId6"/>
    <p:sldId id="259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A9A9"/>
    <a:srgbClr val="F2182D"/>
    <a:srgbClr val="232F3E"/>
    <a:srgbClr val="DFDFDF"/>
    <a:srgbClr val="0D6E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15" autoAdjust="0"/>
  </p:normalViewPr>
  <p:slideViewPr>
    <p:cSldViewPr snapToGrid="0">
      <p:cViewPr varScale="1">
        <p:scale>
          <a:sx n="34" d="100"/>
          <a:sy n="34" d="100"/>
        </p:scale>
        <p:origin x="126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baseline="0" dirty="0">
                <a:solidFill>
                  <a:schemeClr val="tx1">
                    <a:lumMod val="50000"/>
                  </a:schemeClr>
                </a:solidFill>
              </a:rPr>
              <a:t> Amount of products by category</a:t>
            </a:r>
            <a:endParaRPr lang="he-IL" sz="4000" b="1" dirty="0">
              <a:solidFill>
                <a:schemeClr val="tx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ספורט</c:v>
                </c:pt>
                <c:pt idx="1">
                  <c:v>ניקיון</c:v>
                </c:pt>
                <c:pt idx="2">
                  <c:v>חשמל</c:v>
                </c:pt>
                <c:pt idx="3">
                  <c:v>טואלטיקה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16-4CDD-BD31-0A61B4143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5383311"/>
        <c:axId val="1315381231"/>
      </c:barChart>
      <c:catAx>
        <c:axId val="131538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381231"/>
        <c:crosses val="autoZero"/>
        <c:auto val="1"/>
        <c:lblAlgn val="ctr"/>
        <c:lblOffset val="100"/>
        <c:noMultiLvlLbl val="0"/>
      </c:catAx>
      <c:valAx>
        <c:axId val="131538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3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baseline="0" dirty="0">
                <a:solidFill>
                  <a:schemeClr val="tx1">
                    <a:lumMod val="50000"/>
                  </a:schemeClr>
                </a:solidFill>
              </a:rPr>
              <a:t> Amount of purchased by products</a:t>
            </a:r>
            <a:endParaRPr lang="he-IL" sz="4000" b="1" dirty="0">
              <a:solidFill>
                <a:schemeClr val="tx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ספורט</c:v>
                </c:pt>
                <c:pt idx="1">
                  <c:v>ניקיון</c:v>
                </c:pt>
                <c:pt idx="2">
                  <c:v>חשמל</c:v>
                </c:pt>
                <c:pt idx="3">
                  <c:v>טואלטיקה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49-46D6-973C-E7E288578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5383311"/>
        <c:axId val="1315381231"/>
      </c:barChart>
      <c:catAx>
        <c:axId val="131538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381231"/>
        <c:crosses val="autoZero"/>
        <c:auto val="1"/>
        <c:lblAlgn val="ctr"/>
        <c:lblOffset val="100"/>
        <c:noMultiLvlLbl val="0"/>
      </c:catAx>
      <c:valAx>
        <c:axId val="131538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3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צפייה בהרשאות קונה:</a:t>
            </a:r>
          </a:p>
          <a:p>
            <a:r>
              <a:rPr lang="he-IL" dirty="0"/>
              <a:t>1.יהיה ניתן לסנן לפי קטגוריה את המוצרים</a:t>
            </a:r>
          </a:p>
          <a:p>
            <a:r>
              <a:rPr lang="he-IL" dirty="0"/>
              <a:t>2.יהיה ניתן לבצע חיפוש חופשי לפי שם ולפי תיאור המוצר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7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צפייה בהרשאות קונה:</a:t>
            </a:r>
          </a:p>
          <a:p>
            <a:r>
              <a:rPr lang="he-IL" dirty="0"/>
              <a:t>1.שימוש קלאסי בגוגל מפס שכולל </a:t>
            </a:r>
            <a:r>
              <a:rPr lang="he-IL" dirty="0" err="1"/>
              <a:t>הכל</a:t>
            </a:r>
            <a:endParaRPr lang="he-IL" dirty="0"/>
          </a:p>
          <a:p>
            <a:r>
              <a:rPr lang="he-IL" dirty="0"/>
              <a:t>2.נדקור מיקומים </a:t>
            </a:r>
            <a:r>
              <a:rPr lang="he-IL" dirty="0" err="1"/>
              <a:t>ספצייפים</a:t>
            </a:r>
            <a:r>
              <a:rPr lang="he-IL" dirty="0"/>
              <a:t> של החנויות שלנו לפי </a:t>
            </a:r>
            <a:r>
              <a:rPr lang="he-IL" dirty="0" err="1"/>
              <a:t>הדיבי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0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צפייה בהרשאות בעל חנות:</a:t>
            </a:r>
            <a:endParaRPr lang="en-US" dirty="0"/>
          </a:p>
          <a:p>
            <a:r>
              <a:rPr lang="en-US" dirty="0"/>
              <a:t>Pop up edit product:</a:t>
            </a:r>
          </a:p>
          <a:p>
            <a:r>
              <a:rPr lang="he-IL" dirty="0"/>
              <a:t>כותרת </a:t>
            </a:r>
            <a:r>
              <a:rPr lang="en-US" dirty="0"/>
              <a:t>– Edit product</a:t>
            </a:r>
          </a:p>
          <a:p>
            <a:r>
              <a:rPr lang="he-IL" dirty="0"/>
              <a:t>שדות:</a:t>
            </a:r>
          </a:p>
          <a:p>
            <a:r>
              <a:rPr lang="en-US" dirty="0"/>
              <a:t>Name: text</a:t>
            </a:r>
          </a:p>
          <a:p>
            <a:r>
              <a:rPr lang="en-US" dirty="0" err="1"/>
              <a:t>discription</a:t>
            </a:r>
            <a:r>
              <a:rPr lang="en-US" dirty="0"/>
              <a:t>: text</a:t>
            </a:r>
          </a:p>
          <a:p>
            <a:r>
              <a:rPr lang="en-US" dirty="0"/>
              <a:t>price: number</a:t>
            </a:r>
          </a:p>
          <a:p>
            <a:r>
              <a:rPr lang="en-US" dirty="0"/>
              <a:t>Photo (optional): upload photo</a:t>
            </a:r>
          </a:p>
          <a:p>
            <a:r>
              <a:rPr lang="en-US" dirty="0" err="1"/>
              <a:t>Buttun</a:t>
            </a:r>
            <a:r>
              <a:rPr lang="en-US" dirty="0"/>
              <a:t>: save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118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 up new product:</a:t>
            </a:r>
          </a:p>
          <a:p>
            <a:r>
              <a:rPr lang="he-IL" dirty="0"/>
              <a:t>כותרת </a:t>
            </a:r>
            <a:r>
              <a:rPr lang="en-US" dirty="0"/>
              <a:t>– Create new product</a:t>
            </a:r>
          </a:p>
          <a:p>
            <a:r>
              <a:rPr lang="he-IL" dirty="0"/>
              <a:t>שדות:</a:t>
            </a:r>
          </a:p>
          <a:p>
            <a:r>
              <a:rPr lang="en-US" dirty="0"/>
              <a:t>Name: text</a:t>
            </a:r>
          </a:p>
          <a:p>
            <a:r>
              <a:rPr lang="en-US" dirty="0" err="1"/>
              <a:t>discription</a:t>
            </a:r>
            <a:r>
              <a:rPr lang="en-US" dirty="0"/>
              <a:t>: text</a:t>
            </a:r>
          </a:p>
          <a:p>
            <a:r>
              <a:rPr lang="en-US" dirty="0"/>
              <a:t>price: number</a:t>
            </a:r>
          </a:p>
          <a:p>
            <a:r>
              <a:rPr lang="en-US" dirty="0"/>
              <a:t>Photo (optional): upload photo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Buttun</a:t>
            </a:r>
            <a:r>
              <a:rPr lang="en-US" dirty="0"/>
              <a:t>: create!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9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צפייה בהרשאות מנהל מערכת:</a:t>
            </a:r>
          </a:p>
          <a:p>
            <a:r>
              <a:rPr lang="he-IL" dirty="0"/>
              <a:t>1.דרופ דאון שניתן להחליף חנות ויעדכן את הגרפים</a:t>
            </a:r>
          </a:p>
          <a:p>
            <a:r>
              <a:rPr lang="he-IL" dirty="0"/>
              <a:t>2.גרף 1 כמות מוצרים לפי קטגוריה בחנות</a:t>
            </a:r>
          </a:p>
          <a:p>
            <a:r>
              <a:rPr lang="he-IL" dirty="0"/>
              <a:t>3.גרף 2 כמות הרכישות לפי מוצר בחנות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צפייה בהרשאות מנהל מערכת:</a:t>
            </a:r>
          </a:p>
          <a:p>
            <a:r>
              <a:rPr lang="he-IL" dirty="0"/>
              <a:t>1.צפייה בחנויות עם יכולת למחיקת חנות</a:t>
            </a:r>
          </a:p>
          <a:p>
            <a:r>
              <a:rPr lang="he-IL" dirty="0"/>
              <a:t>2.יכולת להוסיף חנות עם </a:t>
            </a:r>
            <a:r>
              <a:rPr lang="he-IL" dirty="0" err="1"/>
              <a:t>פופאפ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4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 up:</a:t>
            </a:r>
          </a:p>
          <a:p>
            <a:r>
              <a:rPr lang="he-IL" dirty="0"/>
              <a:t>כותרת </a:t>
            </a:r>
            <a:r>
              <a:rPr lang="en-US" dirty="0"/>
              <a:t>– Create new shop</a:t>
            </a:r>
          </a:p>
          <a:p>
            <a:r>
              <a:rPr lang="he-IL" dirty="0"/>
              <a:t>שדות:</a:t>
            </a:r>
          </a:p>
          <a:p>
            <a:r>
              <a:rPr lang="en-US" dirty="0"/>
              <a:t>Name: text</a:t>
            </a:r>
          </a:p>
          <a:p>
            <a:r>
              <a:rPr lang="en-US" dirty="0"/>
              <a:t>City: text</a:t>
            </a:r>
          </a:p>
          <a:p>
            <a:r>
              <a:rPr lang="en-US" dirty="0"/>
              <a:t>Address: text</a:t>
            </a:r>
          </a:p>
          <a:p>
            <a:r>
              <a:rPr lang="en-US" dirty="0"/>
              <a:t>Owner: text</a:t>
            </a:r>
          </a:p>
          <a:p>
            <a:r>
              <a:rPr lang="en-US" dirty="0"/>
              <a:t>Phone: text</a:t>
            </a:r>
          </a:p>
          <a:p>
            <a:r>
              <a:rPr lang="en-US" dirty="0"/>
              <a:t>Photo (optional): upload photo</a:t>
            </a:r>
          </a:p>
        </p:txBody>
      </p:sp>
    </p:spTree>
    <p:extLst>
      <p:ext uri="{BB962C8B-B14F-4D97-AF65-F5344CB8AC3E}">
        <p14:creationId xmlns:p14="http://schemas.microsoft.com/office/powerpoint/2010/main" val="39534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30732" y="-1"/>
            <a:ext cx="1270001" cy="13716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-143194" y="17822"/>
            <a:ext cx="24527194" cy="1170843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pic>
        <p:nvPicPr>
          <p:cNvPr id="153" name="Screen Shot 2021-04-12 at 21.22.19.png" descr="Screen Shot 2021-04-12 at 21.22.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" y="1676318"/>
            <a:ext cx="1020694" cy="8314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1F48D55B-4196-49CF-8D26-CDF5953CEB50}"/>
              </a:ext>
            </a:extLst>
          </p:cNvPr>
          <p:cNvGrpSpPr/>
          <p:nvPr/>
        </p:nvGrpSpPr>
        <p:grpSpPr>
          <a:xfrm>
            <a:off x="7938606" y="10338237"/>
            <a:ext cx="4607511" cy="6261915"/>
            <a:chOff x="7853869" y="2188110"/>
            <a:chExt cx="4607511" cy="6261915"/>
          </a:xfrm>
        </p:grpSpPr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64C2CD9E-82F5-416C-849E-2ADD8273E220}"/>
                </a:ext>
              </a:extLst>
            </p:cNvPr>
            <p:cNvSpPr txBox="1"/>
            <p:nvPr/>
          </p:nvSpPr>
          <p:spPr>
            <a:xfrm>
              <a:off x="7853869" y="3176787"/>
              <a:ext cx="4588850" cy="5273238"/>
            </a:xfrm>
            <a:prstGeom prst="rect">
              <a:avLst/>
            </a:prstGeom>
            <a:ln w="38100">
              <a:solidFill>
                <a:srgbClr val="DFDFD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58" name="תמונה 57" descr="תמונה שמכילה כחול, סגור&#10;&#10;התיאור נוצר באופן אוטומטי">
              <a:extLst>
                <a:ext uri="{FF2B5EF4-FFF2-40B4-BE49-F238E27FC236}">
                  <a16:creationId xmlns:a16="http://schemas.microsoft.com/office/drawing/2014/main" id="{6D2C2197-22C3-409E-8E80-2F0E399F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9484" y="2188110"/>
              <a:ext cx="4601896" cy="2601906"/>
            </a:xfrm>
            <a:prstGeom prst="rect">
              <a:avLst/>
            </a:prstGeom>
          </p:spPr>
        </p:pic>
        <p:sp>
          <p:nvSpPr>
            <p:cNvPr id="59" name="תיבת טקסט 58">
              <a:extLst>
                <a:ext uri="{FF2B5EF4-FFF2-40B4-BE49-F238E27FC236}">
                  <a16:creationId xmlns:a16="http://schemas.microsoft.com/office/drawing/2014/main" id="{CD665A14-B238-45BD-8243-C9C25B8A38E5}"/>
                </a:ext>
              </a:extLst>
            </p:cNvPr>
            <p:cNvSpPr txBox="1"/>
            <p:nvPr/>
          </p:nvSpPr>
          <p:spPr>
            <a:xfrm>
              <a:off x="7853869" y="4794810"/>
              <a:ext cx="4601895" cy="1733808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Basketball Wilson</a:t>
              </a:r>
            </a:p>
            <a:p>
              <a:pPr algn="l"/>
              <a:endParaRPr lang="en-US" sz="2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Professional basketball from the Wilson company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60" name="מלבן: פינות מעוגלות 59">
              <a:extLst>
                <a:ext uri="{FF2B5EF4-FFF2-40B4-BE49-F238E27FC236}">
                  <a16:creationId xmlns:a16="http://schemas.microsoft.com/office/drawing/2014/main" id="{D44C97C7-B72C-41CC-85B6-1F54EE952084}"/>
                </a:ext>
              </a:extLst>
            </p:cNvPr>
            <p:cNvSpPr/>
            <p:nvPr/>
          </p:nvSpPr>
          <p:spPr>
            <a:xfrm>
              <a:off x="10154816" y="7713872"/>
              <a:ext cx="2256054" cy="658336"/>
            </a:xfrm>
            <a:prstGeom prst="roundRect">
              <a:avLst/>
            </a:prstGeom>
            <a:solidFill>
              <a:srgbClr val="0D6EF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Buy me!</a:t>
              </a:r>
            </a:p>
          </p:txBody>
        </p:sp>
        <p:sp>
          <p:nvSpPr>
            <p:cNvPr id="61" name="תיבת טקסט 60">
              <a:extLst>
                <a:ext uri="{FF2B5EF4-FFF2-40B4-BE49-F238E27FC236}">
                  <a16:creationId xmlns:a16="http://schemas.microsoft.com/office/drawing/2014/main" id="{13B3B064-FE69-4FA2-8927-FB6293E721B6}"/>
                </a:ext>
              </a:extLst>
            </p:cNvPr>
            <p:cNvSpPr txBox="1"/>
            <p:nvPr/>
          </p:nvSpPr>
          <p:spPr>
            <a:xfrm>
              <a:off x="7853869" y="6528618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Yonatan’s shop 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62" name="תיבת טקסט 61">
              <a:extLst>
                <a:ext uri="{FF2B5EF4-FFF2-40B4-BE49-F238E27FC236}">
                  <a16:creationId xmlns:a16="http://schemas.microsoft.com/office/drawing/2014/main" id="{B25BA1BE-F4B2-4F84-BD59-42BD94F19F04}"/>
                </a:ext>
              </a:extLst>
            </p:cNvPr>
            <p:cNvSpPr txBox="1"/>
            <p:nvPr/>
          </p:nvSpPr>
          <p:spPr>
            <a:xfrm>
              <a:off x="7853869" y="7031320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60$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</p:grpSp>
      <p:grpSp>
        <p:nvGrpSpPr>
          <p:cNvPr id="63" name="קבוצה 62">
            <a:extLst>
              <a:ext uri="{FF2B5EF4-FFF2-40B4-BE49-F238E27FC236}">
                <a16:creationId xmlns:a16="http://schemas.microsoft.com/office/drawing/2014/main" id="{CFA1926E-CA76-4F26-847B-19EB3A61E9C9}"/>
              </a:ext>
            </a:extLst>
          </p:cNvPr>
          <p:cNvGrpSpPr/>
          <p:nvPr/>
        </p:nvGrpSpPr>
        <p:grpSpPr>
          <a:xfrm>
            <a:off x="2735235" y="10338237"/>
            <a:ext cx="4607511" cy="6261915"/>
            <a:chOff x="7853869" y="2188110"/>
            <a:chExt cx="4607511" cy="6261915"/>
          </a:xfrm>
        </p:grpSpPr>
        <p:sp>
          <p:nvSpPr>
            <p:cNvPr id="64" name="תיבת טקסט 63">
              <a:extLst>
                <a:ext uri="{FF2B5EF4-FFF2-40B4-BE49-F238E27FC236}">
                  <a16:creationId xmlns:a16="http://schemas.microsoft.com/office/drawing/2014/main" id="{F9E7A919-D0FC-4637-9C06-B03FE56385E6}"/>
                </a:ext>
              </a:extLst>
            </p:cNvPr>
            <p:cNvSpPr txBox="1"/>
            <p:nvPr/>
          </p:nvSpPr>
          <p:spPr>
            <a:xfrm>
              <a:off x="7853869" y="3176787"/>
              <a:ext cx="4588850" cy="5273238"/>
            </a:xfrm>
            <a:prstGeom prst="rect">
              <a:avLst/>
            </a:prstGeom>
            <a:ln w="38100">
              <a:solidFill>
                <a:srgbClr val="DFDFD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65" name="תמונה 64" descr="תמונה שמכילה כחול, סגור&#10;&#10;התיאור נוצר באופן אוטומטי">
              <a:extLst>
                <a:ext uri="{FF2B5EF4-FFF2-40B4-BE49-F238E27FC236}">
                  <a16:creationId xmlns:a16="http://schemas.microsoft.com/office/drawing/2014/main" id="{08D3AF0A-93B9-4589-8A66-B168B962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9484" y="2188110"/>
              <a:ext cx="4601896" cy="2601906"/>
            </a:xfrm>
            <a:prstGeom prst="rect">
              <a:avLst/>
            </a:prstGeom>
          </p:spPr>
        </p:pic>
        <p:sp>
          <p:nvSpPr>
            <p:cNvPr id="66" name="תיבת טקסט 65">
              <a:extLst>
                <a:ext uri="{FF2B5EF4-FFF2-40B4-BE49-F238E27FC236}">
                  <a16:creationId xmlns:a16="http://schemas.microsoft.com/office/drawing/2014/main" id="{6163C587-77F4-4BC3-9CC4-09970CFA998E}"/>
                </a:ext>
              </a:extLst>
            </p:cNvPr>
            <p:cNvSpPr txBox="1"/>
            <p:nvPr/>
          </p:nvSpPr>
          <p:spPr>
            <a:xfrm>
              <a:off x="7853869" y="4794810"/>
              <a:ext cx="4601895" cy="1733808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Basketball Wilson</a:t>
              </a:r>
            </a:p>
            <a:p>
              <a:pPr algn="l"/>
              <a:endParaRPr lang="en-US" sz="2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Professional basketball from the Wilson company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67" name="מלבן: פינות מעוגלות 66">
              <a:extLst>
                <a:ext uri="{FF2B5EF4-FFF2-40B4-BE49-F238E27FC236}">
                  <a16:creationId xmlns:a16="http://schemas.microsoft.com/office/drawing/2014/main" id="{D2FD6258-BB9E-4459-9E44-88E3B03D032D}"/>
                </a:ext>
              </a:extLst>
            </p:cNvPr>
            <p:cNvSpPr/>
            <p:nvPr/>
          </p:nvSpPr>
          <p:spPr>
            <a:xfrm>
              <a:off x="10154816" y="7713872"/>
              <a:ext cx="2256054" cy="658336"/>
            </a:xfrm>
            <a:prstGeom prst="roundRect">
              <a:avLst/>
            </a:prstGeom>
            <a:solidFill>
              <a:srgbClr val="0D6EF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Buy me!</a:t>
              </a:r>
            </a:p>
          </p:txBody>
        </p:sp>
        <p:sp>
          <p:nvSpPr>
            <p:cNvPr id="68" name="תיבת טקסט 67">
              <a:extLst>
                <a:ext uri="{FF2B5EF4-FFF2-40B4-BE49-F238E27FC236}">
                  <a16:creationId xmlns:a16="http://schemas.microsoft.com/office/drawing/2014/main" id="{1A6593CE-69BD-4B20-A303-7EB38787D789}"/>
                </a:ext>
              </a:extLst>
            </p:cNvPr>
            <p:cNvSpPr txBox="1"/>
            <p:nvPr/>
          </p:nvSpPr>
          <p:spPr>
            <a:xfrm>
              <a:off x="7853869" y="6528618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Yonatan’s shop 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69" name="תיבת טקסט 68">
              <a:extLst>
                <a:ext uri="{FF2B5EF4-FFF2-40B4-BE49-F238E27FC236}">
                  <a16:creationId xmlns:a16="http://schemas.microsoft.com/office/drawing/2014/main" id="{B3A396C8-5E34-4BF1-A474-70FF75F47D9F}"/>
                </a:ext>
              </a:extLst>
            </p:cNvPr>
            <p:cNvSpPr txBox="1"/>
            <p:nvPr/>
          </p:nvSpPr>
          <p:spPr>
            <a:xfrm>
              <a:off x="7853869" y="7031320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60$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</p:grp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9C0DE012-777B-4F83-8BF7-A6F4DD016DAE}"/>
              </a:ext>
            </a:extLst>
          </p:cNvPr>
          <p:cNvGrpSpPr/>
          <p:nvPr/>
        </p:nvGrpSpPr>
        <p:grpSpPr>
          <a:xfrm>
            <a:off x="18426764" y="10338237"/>
            <a:ext cx="4607511" cy="6261915"/>
            <a:chOff x="7853869" y="2188110"/>
            <a:chExt cx="4607511" cy="6261915"/>
          </a:xfrm>
        </p:grpSpPr>
        <p:sp>
          <p:nvSpPr>
            <p:cNvPr id="71" name="תיבת טקסט 70">
              <a:extLst>
                <a:ext uri="{FF2B5EF4-FFF2-40B4-BE49-F238E27FC236}">
                  <a16:creationId xmlns:a16="http://schemas.microsoft.com/office/drawing/2014/main" id="{A3CCD398-A923-4F5A-8823-873B77505873}"/>
                </a:ext>
              </a:extLst>
            </p:cNvPr>
            <p:cNvSpPr txBox="1"/>
            <p:nvPr/>
          </p:nvSpPr>
          <p:spPr>
            <a:xfrm>
              <a:off x="7853869" y="3176787"/>
              <a:ext cx="4588850" cy="5273238"/>
            </a:xfrm>
            <a:prstGeom prst="rect">
              <a:avLst/>
            </a:prstGeom>
            <a:ln w="38100">
              <a:solidFill>
                <a:srgbClr val="DFDFD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72" name="תמונה 71" descr="תמונה שמכילה כחול, סגור&#10;&#10;התיאור נוצר באופן אוטומטי">
              <a:extLst>
                <a:ext uri="{FF2B5EF4-FFF2-40B4-BE49-F238E27FC236}">
                  <a16:creationId xmlns:a16="http://schemas.microsoft.com/office/drawing/2014/main" id="{907F2F34-0086-46D4-AA57-A9C364A7B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9484" y="2188110"/>
              <a:ext cx="4601896" cy="2601906"/>
            </a:xfrm>
            <a:prstGeom prst="rect">
              <a:avLst/>
            </a:prstGeom>
          </p:spPr>
        </p:pic>
        <p:sp>
          <p:nvSpPr>
            <p:cNvPr id="73" name="תיבת טקסט 72">
              <a:extLst>
                <a:ext uri="{FF2B5EF4-FFF2-40B4-BE49-F238E27FC236}">
                  <a16:creationId xmlns:a16="http://schemas.microsoft.com/office/drawing/2014/main" id="{BA209919-8C6F-4B49-9813-F0C7F8FA199C}"/>
                </a:ext>
              </a:extLst>
            </p:cNvPr>
            <p:cNvSpPr txBox="1"/>
            <p:nvPr/>
          </p:nvSpPr>
          <p:spPr>
            <a:xfrm>
              <a:off x="7853869" y="4794810"/>
              <a:ext cx="4601895" cy="1733808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Basketball Wilson</a:t>
              </a:r>
            </a:p>
            <a:p>
              <a:pPr algn="l"/>
              <a:endParaRPr lang="en-US" sz="2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Professional basketball from the Wilson company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74" name="מלבן: פינות מעוגלות 73">
              <a:extLst>
                <a:ext uri="{FF2B5EF4-FFF2-40B4-BE49-F238E27FC236}">
                  <a16:creationId xmlns:a16="http://schemas.microsoft.com/office/drawing/2014/main" id="{190A901B-6467-4C21-8AB5-9C171F1CF0A9}"/>
                </a:ext>
              </a:extLst>
            </p:cNvPr>
            <p:cNvSpPr/>
            <p:nvPr/>
          </p:nvSpPr>
          <p:spPr>
            <a:xfrm>
              <a:off x="10154816" y="7713872"/>
              <a:ext cx="2256054" cy="658336"/>
            </a:xfrm>
            <a:prstGeom prst="roundRect">
              <a:avLst/>
            </a:prstGeom>
            <a:solidFill>
              <a:srgbClr val="0D6EF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Buy me!</a:t>
              </a:r>
            </a:p>
          </p:txBody>
        </p:sp>
        <p:sp>
          <p:nvSpPr>
            <p:cNvPr id="75" name="תיבת טקסט 74">
              <a:extLst>
                <a:ext uri="{FF2B5EF4-FFF2-40B4-BE49-F238E27FC236}">
                  <a16:creationId xmlns:a16="http://schemas.microsoft.com/office/drawing/2014/main" id="{78873F06-670F-40FA-91E3-D7CF66391EC4}"/>
                </a:ext>
              </a:extLst>
            </p:cNvPr>
            <p:cNvSpPr txBox="1"/>
            <p:nvPr/>
          </p:nvSpPr>
          <p:spPr>
            <a:xfrm>
              <a:off x="7853869" y="6528618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Yonatan’s shop 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76" name="תיבת טקסט 75">
              <a:extLst>
                <a:ext uri="{FF2B5EF4-FFF2-40B4-BE49-F238E27FC236}">
                  <a16:creationId xmlns:a16="http://schemas.microsoft.com/office/drawing/2014/main" id="{E64D2DAE-7376-4CC5-B032-1ABE497DE4B2}"/>
                </a:ext>
              </a:extLst>
            </p:cNvPr>
            <p:cNvSpPr txBox="1"/>
            <p:nvPr/>
          </p:nvSpPr>
          <p:spPr>
            <a:xfrm>
              <a:off x="7853869" y="7031320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60$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</p:grpSp>
      <p:grpSp>
        <p:nvGrpSpPr>
          <p:cNvPr id="77" name="קבוצה 76">
            <a:extLst>
              <a:ext uri="{FF2B5EF4-FFF2-40B4-BE49-F238E27FC236}">
                <a16:creationId xmlns:a16="http://schemas.microsoft.com/office/drawing/2014/main" id="{7205CE60-661F-44FB-9D74-1D0ED19DE7DF}"/>
              </a:ext>
            </a:extLst>
          </p:cNvPr>
          <p:cNvGrpSpPr/>
          <p:nvPr/>
        </p:nvGrpSpPr>
        <p:grpSpPr>
          <a:xfrm>
            <a:off x="13223393" y="10338237"/>
            <a:ext cx="4607511" cy="6261915"/>
            <a:chOff x="7853869" y="2188110"/>
            <a:chExt cx="4607511" cy="6261915"/>
          </a:xfrm>
        </p:grpSpPr>
        <p:sp>
          <p:nvSpPr>
            <p:cNvPr id="78" name="תיבת טקסט 77">
              <a:extLst>
                <a:ext uri="{FF2B5EF4-FFF2-40B4-BE49-F238E27FC236}">
                  <a16:creationId xmlns:a16="http://schemas.microsoft.com/office/drawing/2014/main" id="{9E9169E5-3142-4BDD-BB77-E0D54EA7F483}"/>
                </a:ext>
              </a:extLst>
            </p:cNvPr>
            <p:cNvSpPr txBox="1"/>
            <p:nvPr/>
          </p:nvSpPr>
          <p:spPr>
            <a:xfrm>
              <a:off x="7853869" y="3176787"/>
              <a:ext cx="4588850" cy="5273238"/>
            </a:xfrm>
            <a:prstGeom prst="rect">
              <a:avLst/>
            </a:prstGeom>
            <a:ln w="38100">
              <a:solidFill>
                <a:srgbClr val="DFDFD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79" name="תמונה 78" descr="תמונה שמכילה כחול, סגור&#10;&#10;התיאור נוצר באופן אוטומטי">
              <a:extLst>
                <a:ext uri="{FF2B5EF4-FFF2-40B4-BE49-F238E27FC236}">
                  <a16:creationId xmlns:a16="http://schemas.microsoft.com/office/drawing/2014/main" id="{5AE074E9-38DC-4120-85BE-F841519D8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9484" y="2188110"/>
              <a:ext cx="4601896" cy="2601906"/>
            </a:xfrm>
            <a:prstGeom prst="rect">
              <a:avLst/>
            </a:prstGeom>
          </p:spPr>
        </p:pic>
        <p:sp>
          <p:nvSpPr>
            <p:cNvPr id="80" name="תיבת טקסט 79">
              <a:extLst>
                <a:ext uri="{FF2B5EF4-FFF2-40B4-BE49-F238E27FC236}">
                  <a16:creationId xmlns:a16="http://schemas.microsoft.com/office/drawing/2014/main" id="{F4F2792D-4C08-4C04-B07C-09823FF3F624}"/>
                </a:ext>
              </a:extLst>
            </p:cNvPr>
            <p:cNvSpPr txBox="1"/>
            <p:nvPr/>
          </p:nvSpPr>
          <p:spPr>
            <a:xfrm>
              <a:off x="7853869" y="4794810"/>
              <a:ext cx="4601895" cy="1733808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Basketball Wilson</a:t>
              </a:r>
            </a:p>
            <a:p>
              <a:pPr algn="l"/>
              <a:endParaRPr lang="en-US" sz="2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Professional basketball from the Wilson company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81" name="מלבן: פינות מעוגלות 80">
              <a:extLst>
                <a:ext uri="{FF2B5EF4-FFF2-40B4-BE49-F238E27FC236}">
                  <a16:creationId xmlns:a16="http://schemas.microsoft.com/office/drawing/2014/main" id="{4C693F30-9B07-4429-A38A-8D8CFF8A08EE}"/>
                </a:ext>
              </a:extLst>
            </p:cNvPr>
            <p:cNvSpPr/>
            <p:nvPr/>
          </p:nvSpPr>
          <p:spPr>
            <a:xfrm>
              <a:off x="10154816" y="7713872"/>
              <a:ext cx="2256054" cy="658336"/>
            </a:xfrm>
            <a:prstGeom prst="roundRect">
              <a:avLst/>
            </a:prstGeom>
            <a:solidFill>
              <a:srgbClr val="0D6EF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Buy me!</a:t>
              </a:r>
            </a:p>
          </p:txBody>
        </p:sp>
        <p:sp>
          <p:nvSpPr>
            <p:cNvPr id="82" name="תיבת טקסט 81">
              <a:extLst>
                <a:ext uri="{FF2B5EF4-FFF2-40B4-BE49-F238E27FC236}">
                  <a16:creationId xmlns:a16="http://schemas.microsoft.com/office/drawing/2014/main" id="{AC366300-3268-4B61-A074-E22019F4C53B}"/>
                </a:ext>
              </a:extLst>
            </p:cNvPr>
            <p:cNvSpPr txBox="1"/>
            <p:nvPr/>
          </p:nvSpPr>
          <p:spPr>
            <a:xfrm>
              <a:off x="7853869" y="6528618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Yonatan’s shop 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83" name="תיבת טקסט 82">
              <a:extLst>
                <a:ext uri="{FF2B5EF4-FFF2-40B4-BE49-F238E27FC236}">
                  <a16:creationId xmlns:a16="http://schemas.microsoft.com/office/drawing/2014/main" id="{934DF75D-6A31-4B36-A7E4-1A293C3E4980}"/>
                </a:ext>
              </a:extLst>
            </p:cNvPr>
            <p:cNvSpPr txBox="1"/>
            <p:nvPr/>
          </p:nvSpPr>
          <p:spPr>
            <a:xfrm>
              <a:off x="7853869" y="7031320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60$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725555E9-81DA-4EA7-BE97-4D705560A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638" y="1815406"/>
            <a:ext cx="16421775" cy="82967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53305C8-3D83-4052-B007-C331628B1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9372" y="182174"/>
            <a:ext cx="3892314" cy="842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99C85D0D-6B2E-475F-8482-6DD5B8B9C968}"/>
              </a:ext>
            </a:extLst>
          </p:cNvPr>
          <p:cNvGrpSpPr/>
          <p:nvPr/>
        </p:nvGrpSpPr>
        <p:grpSpPr>
          <a:xfrm>
            <a:off x="2697913" y="3318503"/>
            <a:ext cx="4607511" cy="6261915"/>
            <a:chOff x="2697913" y="3318503"/>
            <a:chExt cx="4607511" cy="6261915"/>
          </a:xfrm>
        </p:grpSpPr>
        <p:grpSp>
          <p:nvGrpSpPr>
            <p:cNvPr id="35" name="קבוצה 34">
              <a:extLst>
                <a:ext uri="{FF2B5EF4-FFF2-40B4-BE49-F238E27FC236}">
                  <a16:creationId xmlns:a16="http://schemas.microsoft.com/office/drawing/2014/main" id="{24E579E8-2A03-4F9B-A694-48EF96721645}"/>
                </a:ext>
              </a:extLst>
            </p:cNvPr>
            <p:cNvGrpSpPr/>
            <p:nvPr/>
          </p:nvGrpSpPr>
          <p:grpSpPr>
            <a:xfrm>
              <a:off x="2697913" y="3318503"/>
              <a:ext cx="4607511" cy="6261915"/>
              <a:chOff x="7853869" y="2188110"/>
              <a:chExt cx="4607511" cy="6261915"/>
            </a:xfrm>
          </p:grpSpPr>
          <p:sp>
            <p:nvSpPr>
              <p:cNvPr id="36" name="תיבת טקסט 35">
                <a:extLst>
                  <a:ext uri="{FF2B5EF4-FFF2-40B4-BE49-F238E27FC236}">
                    <a16:creationId xmlns:a16="http://schemas.microsoft.com/office/drawing/2014/main" id="{716A38EE-AE31-47AA-95B3-5C1ABA992F9F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37" name="תמונה 36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9C9FEA3B-8250-47CB-B664-B2FC4FB16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38" name="תיבת טקסט 37">
                <a:extLst>
                  <a:ext uri="{FF2B5EF4-FFF2-40B4-BE49-F238E27FC236}">
                    <a16:creationId xmlns:a16="http://schemas.microsoft.com/office/drawing/2014/main" id="{CB923780-29A5-4EF7-8B35-C0BC491E4168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39" name="מלבן: פינות מעוגלות 38">
                <a:extLst>
                  <a:ext uri="{FF2B5EF4-FFF2-40B4-BE49-F238E27FC236}">
                    <a16:creationId xmlns:a16="http://schemas.microsoft.com/office/drawing/2014/main" id="{C4894AA6-E0D5-40E1-8250-0E4688FB8C8F}"/>
                  </a:ext>
                </a:extLst>
              </p:cNvPr>
              <p:cNvSpPr/>
              <p:nvPr/>
            </p:nvSpPr>
            <p:spPr>
              <a:xfrm>
                <a:off x="10154816" y="7713872"/>
                <a:ext cx="2256054" cy="658336"/>
              </a:xfrm>
              <a:prstGeom prst="roundRect">
                <a:avLst/>
              </a:prstGeom>
              <a:solidFill>
                <a:srgbClr val="0D6EF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Buy me!</a:t>
                </a:r>
              </a:p>
            </p:txBody>
          </p:sp>
          <p:sp>
            <p:nvSpPr>
              <p:cNvPr id="40" name="תיבת טקסט 39">
                <a:extLst>
                  <a:ext uri="{FF2B5EF4-FFF2-40B4-BE49-F238E27FC236}">
                    <a16:creationId xmlns:a16="http://schemas.microsoft.com/office/drawing/2014/main" id="{1F854457-15F4-4314-913D-17A6C8BF9724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 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41" name="תיבת טקסט 40">
                <a:extLst>
                  <a:ext uri="{FF2B5EF4-FFF2-40B4-BE49-F238E27FC236}">
                    <a16:creationId xmlns:a16="http://schemas.microsoft.com/office/drawing/2014/main" id="{69436AA6-41AC-4CED-A025-97BD9CA7CD1D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89691088-8704-470F-B255-2837B2E2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8545" y="8835991"/>
              <a:ext cx="701671" cy="701671"/>
            </a:xfrm>
            <a:prstGeom prst="rect">
              <a:avLst/>
            </a:prstGeom>
          </p:spPr>
        </p:pic>
      </p:grpSp>
      <p:grpSp>
        <p:nvGrpSpPr>
          <p:cNvPr id="93" name="קבוצה 92">
            <a:extLst>
              <a:ext uri="{FF2B5EF4-FFF2-40B4-BE49-F238E27FC236}">
                <a16:creationId xmlns:a16="http://schemas.microsoft.com/office/drawing/2014/main" id="{89C6B39E-1519-400B-9660-9A101FCF95C6}"/>
              </a:ext>
            </a:extLst>
          </p:cNvPr>
          <p:cNvGrpSpPr/>
          <p:nvPr/>
        </p:nvGrpSpPr>
        <p:grpSpPr>
          <a:xfrm>
            <a:off x="7938606" y="3318503"/>
            <a:ext cx="4607511" cy="6261915"/>
            <a:chOff x="2697913" y="3318503"/>
            <a:chExt cx="4607511" cy="6261915"/>
          </a:xfrm>
        </p:grpSpPr>
        <p:grpSp>
          <p:nvGrpSpPr>
            <p:cNvPr id="94" name="קבוצה 93">
              <a:extLst>
                <a:ext uri="{FF2B5EF4-FFF2-40B4-BE49-F238E27FC236}">
                  <a16:creationId xmlns:a16="http://schemas.microsoft.com/office/drawing/2014/main" id="{1AFE78E5-ADA1-47CB-839D-9CD6BF9527B1}"/>
                </a:ext>
              </a:extLst>
            </p:cNvPr>
            <p:cNvGrpSpPr/>
            <p:nvPr/>
          </p:nvGrpSpPr>
          <p:grpSpPr>
            <a:xfrm>
              <a:off x="2697913" y="3318503"/>
              <a:ext cx="4607511" cy="6261915"/>
              <a:chOff x="7853869" y="2188110"/>
              <a:chExt cx="4607511" cy="6261915"/>
            </a:xfrm>
          </p:grpSpPr>
          <p:sp>
            <p:nvSpPr>
              <p:cNvPr id="96" name="תיבת טקסט 95">
                <a:extLst>
                  <a:ext uri="{FF2B5EF4-FFF2-40B4-BE49-F238E27FC236}">
                    <a16:creationId xmlns:a16="http://schemas.microsoft.com/office/drawing/2014/main" id="{768A0B56-70DB-451B-ADB5-0C24303B36B6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97" name="תמונה 96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0C5D3CFB-5681-4BAF-B599-3E6BAC165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98" name="תיבת טקסט 97">
                <a:extLst>
                  <a:ext uri="{FF2B5EF4-FFF2-40B4-BE49-F238E27FC236}">
                    <a16:creationId xmlns:a16="http://schemas.microsoft.com/office/drawing/2014/main" id="{3C01F8C1-6AD6-41DF-8C02-41FED57C704C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99" name="מלבן: פינות מעוגלות 98">
                <a:extLst>
                  <a:ext uri="{FF2B5EF4-FFF2-40B4-BE49-F238E27FC236}">
                    <a16:creationId xmlns:a16="http://schemas.microsoft.com/office/drawing/2014/main" id="{12275AF4-B7A5-4908-A88C-F552AD433F4C}"/>
                  </a:ext>
                </a:extLst>
              </p:cNvPr>
              <p:cNvSpPr/>
              <p:nvPr/>
            </p:nvSpPr>
            <p:spPr>
              <a:xfrm>
                <a:off x="10154816" y="7713872"/>
                <a:ext cx="2256054" cy="658336"/>
              </a:xfrm>
              <a:prstGeom prst="roundRect">
                <a:avLst/>
              </a:prstGeom>
              <a:solidFill>
                <a:srgbClr val="0D6EF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Buy me!</a:t>
                </a:r>
              </a:p>
            </p:txBody>
          </p:sp>
          <p:sp>
            <p:nvSpPr>
              <p:cNvPr id="100" name="תיבת טקסט 99">
                <a:extLst>
                  <a:ext uri="{FF2B5EF4-FFF2-40B4-BE49-F238E27FC236}">
                    <a16:creationId xmlns:a16="http://schemas.microsoft.com/office/drawing/2014/main" id="{E09CD3B0-F561-40E9-BC32-06D730FB5571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 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101" name="תיבת טקסט 100">
                <a:extLst>
                  <a:ext uri="{FF2B5EF4-FFF2-40B4-BE49-F238E27FC236}">
                    <a16:creationId xmlns:a16="http://schemas.microsoft.com/office/drawing/2014/main" id="{3F49FBCD-6380-4EB7-9FF2-05C6077684A6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95" name="תמונה 94">
              <a:extLst>
                <a:ext uri="{FF2B5EF4-FFF2-40B4-BE49-F238E27FC236}">
                  <a16:creationId xmlns:a16="http://schemas.microsoft.com/office/drawing/2014/main" id="{04F073B5-5A1A-44A2-9A18-174F6C194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8545" y="8835991"/>
              <a:ext cx="701671" cy="701671"/>
            </a:xfrm>
            <a:prstGeom prst="rect">
              <a:avLst/>
            </a:prstGeom>
          </p:spPr>
        </p:pic>
      </p:grpSp>
      <p:grpSp>
        <p:nvGrpSpPr>
          <p:cNvPr id="102" name="קבוצה 101">
            <a:extLst>
              <a:ext uri="{FF2B5EF4-FFF2-40B4-BE49-F238E27FC236}">
                <a16:creationId xmlns:a16="http://schemas.microsoft.com/office/drawing/2014/main" id="{9530FA12-DC34-420E-9E9B-A47833515820}"/>
              </a:ext>
            </a:extLst>
          </p:cNvPr>
          <p:cNvGrpSpPr/>
          <p:nvPr/>
        </p:nvGrpSpPr>
        <p:grpSpPr>
          <a:xfrm>
            <a:off x="13223393" y="3318503"/>
            <a:ext cx="4607511" cy="6261915"/>
            <a:chOff x="2697913" y="3318503"/>
            <a:chExt cx="4607511" cy="6261915"/>
          </a:xfrm>
        </p:grpSpPr>
        <p:grpSp>
          <p:nvGrpSpPr>
            <p:cNvPr id="103" name="קבוצה 102">
              <a:extLst>
                <a:ext uri="{FF2B5EF4-FFF2-40B4-BE49-F238E27FC236}">
                  <a16:creationId xmlns:a16="http://schemas.microsoft.com/office/drawing/2014/main" id="{A78E0C3A-0098-47F3-A63F-F755ED18A0FA}"/>
                </a:ext>
              </a:extLst>
            </p:cNvPr>
            <p:cNvGrpSpPr/>
            <p:nvPr/>
          </p:nvGrpSpPr>
          <p:grpSpPr>
            <a:xfrm>
              <a:off x="2697913" y="3318503"/>
              <a:ext cx="4607511" cy="6261915"/>
              <a:chOff x="7853869" y="2188110"/>
              <a:chExt cx="4607511" cy="6261915"/>
            </a:xfrm>
          </p:grpSpPr>
          <p:sp>
            <p:nvSpPr>
              <p:cNvPr id="105" name="תיבת טקסט 104">
                <a:extLst>
                  <a:ext uri="{FF2B5EF4-FFF2-40B4-BE49-F238E27FC236}">
                    <a16:creationId xmlns:a16="http://schemas.microsoft.com/office/drawing/2014/main" id="{DB8D0F54-D99E-47CE-A81E-A29B37071626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106" name="תמונה 105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1F10017B-0A89-43BD-83ED-DAC754C52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107" name="תיבת טקסט 106">
                <a:extLst>
                  <a:ext uri="{FF2B5EF4-FFF2-40B4-BE49-F238E27FC236}">
                    <a16:creationId xmlns:a16="http://schemas.microsoft.com/office/drawing/2014/main" id="{350B68C4-D6A3-46EE-A811-C4E53A39D0EE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108" name="מלבן: פינות מעוגלות 107">
                <a:extLst>
                  <a:ext uri="{FF2B5EF4-FFF2-40B4-BE49-F238E27FC236}">
                    <a16:creationId xmlns:a16="http://schemas.microsoft.com/office/drawing/2014/main" id="{269F25FF-0E22-4325-9D9E-74338DFA6B6F}"/>
                  </a:ext>
                </a:extLst>
              </p:cNvPr>
              <p:cNvSpPr/>
              <p:nvPr/>
            </p:nvSpPr>
            <p:spPr>
              <a:xfrm>
                <a:off x="10154816" y="7713872"/>
                <a:ext cx="2256054" cy="658336"/>
              </a:xfrm>
              <a:prstGeom prst="roundRect">
                <a:avLst/>
              </a:prstGeom>
              <a:solidFill>
                <a:srgbClr val="0D6EF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Buy me!</a:t>
                </a:r>
              </a:p>
            </p:txBody>
          </p:sp>
          <p:sp>
            <p:nvSpPr>
              <p:cNvPr id="109" name="תיבת טקסט 108">
                <a:extLst>
                  <a:ext uri="{FF2B5EF4-FFF2-40B4-BE49-F238E27FC236}">
                    <a16:creationId xmlns:a16="http://schemas.microsoft.com/office/drawing/2014/main" id="{83ED313D-98D6-4109-A520-3B971F3F1017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 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110" name="תיבת טקסט 109">
                <a:extLst>
                  <a:ext uri="{FF2B5EF4-FFF2-40B4-BE49-F238E27FC236}">
                    <a16:creationId xmlns:a16="http://schemas.microsoft.com/office/drawing/2014/main" id="{592DD4E6-CB66-45E5-B66F-C025C750AC88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104" name="תמונה 103">
              <a:extLst>
                <a:ext uri="{FF2B5EF4-FFF2-40B4-BE49-F238E27FC236}">
                  <a16:creationId xmlns:a16="http://schemas.microsoft.com/office/drawing/2014/main" id="{12DCB797-C342-430D-B1E5-24E5F1FC3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8545" y="8835991"/>
              <a:ext cx="701671" cy="701671"/>
            </a:xfrm>
            <a:prstGeom prst="rect">
              <a:avLst/>
            </a:prstGeom>
          </p:spPr>
        </p:pic>
      </p:grpSp>
      <p:grpSp>
        <p:nvGrpSpPr>
          <p:cNvPr id="111" name="קבוצה 110">
            <a:extLst>
              <a:ext uri="{FF2B5EF4-FFF2-40B4-BE49-F238E27FC236}">
                <a16:creationId xmlns:a16="http://schemas.microsoft.com/office/drawing/2014/main" id="{A904996E-6C6E-482B-A0EE-001DC590B78E}"/>
              </a:ext>
            </a:extLst>
          </p:cNvPr>
          <p:cNvGrpSpPr/>
          <p:nvPr/>
        </p:nvGrpSpPr>
        <p:grpSpPr>
          <a:xfrm>
            <a:off x="18464086" y="3318503"/>
            <a:ext cx="4607511" cy="6261915"/>
            <a:chOff x="2697913" y="3318503"/>
            <a:chExt cx="4607511" cy="6261915"/>
          </a:xfrm>
        </p:grpSpPr>
        <p:grpSp>
          <p:nvGrpSpPr>
            <p:cNvPr id="112" name="קבוצה 111">
              <a:extLst>
                <a:ext uri="{FF2B5EF4-FFF2-40B4-BE49-F238E27FC236}">
                  <a16:creationId xmlns:a16="http://schemas.microsoft.com/office/drawing/2014/main" id="{CC2851C3-7D2B-40B2-87C6-9D37250D0456}"/>
                </a:ext>
              </a:extLst>
            </p:cNvPr>
            <p:cNvGrpSpPr/>
            <p:nvPr/>
          </p:nvGrpSpPr>
          <p:grpSpPr>
            <a:xfrm>
              <a:off x="2697913" y="3318503"/>
              <a:ext cx="4607511" cy="6261915"/>
              <a:chOff x="7853869" y="2188110"/>
              <a:chExt cx="4607511" cy="6261915"/>
            </a:xfrm>
          </p:grpSpPr>
          <p:sp>
            <p:nvSpPr>
              <p:cNvPr id="114" name="תיבת טקסט 113">
                <a:extLst>
                  <a:ext uri="{FF2B5EF4-FFF2-40B4-BE49-F238E27FC236}">
                    <a16:creationId xmlns:a16="http://schemas.microsoft.com/office/drawing/2014/main" id="{1F22BDF1-CF99-46C6-9F4F-62308F9DD659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115" name="תמונה 114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4EA330F3-8DF7-4FBD-AA32-09929773A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116" name="תיבת טקסט 115">
                <a:extLst>
                  <a:ext uri="{FF2B5EF4-FFF2-40B4-BE49-F238E27FC236}">
                    <a16:creationId xmlns:a16="http://schemas.microsoft.com/office/drawing/2014/main" id="{CA5029DC-D49E-484B-AF62-2C5533D09180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117" name="מלבן: פינות מעוגלות 116">
                <a:extLst>
                  <a:ext uri="{FF2B5EF4-FFF2-40B4-BE49-F238E27FC236}">
                    <a16:creationId xmlns:a16="http://schemas.microsoft.com/office/drawing/2014/main" id="{52B1B357-3262-4DE1-BCE0-D2B80B23CE15}"/>
                  </a:ext>
                </a:extLst>
              </p:cNvPr>
              <p:cNvSpPr/>
              <p:nvPr/>
            </p:nvSpPr>
            <p:spPr>
              <a:xfrm>
                <a:off x="10154816" y="7713872"/>
                <a:ext cx="2256054" cy="658336"/>
              </a:xfrm>
              <a:prstGeom prst="roundRect">
                <a:avLst/>
              </a:prstGeom>
              <a:solidFill>
                <a:srgbClr val="0D6EF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Buy me!</a:t>
                </a:r>
              </a:p>
            </p:txBody>
          </p:sp>
          <p:sp>
            <p:nvSpPr>
              <p:cNvPr id="118" name="תיבת טקסט 117">
                <a:extLst>
                  <a:ext uri="{FF2B5EF4-FFF2-40B4-BE49-F238E27FC236}">
                    <a16:creationId xmlns:a16="http://schemas.microsoft.com/office/drawing/2014/main" id="{40662A64-BC8E-48DC-86CB-24CC48AEECAB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 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119" name="תיבת טקסט 118">
                <a:extLst>
                  <a:ext uri="{FF2B5EF4-FFF2-40B4-BE49-F238E27FC236}">
                    <a16:creationId xmlns:a16="http://schemas.microsoft.com/office/drawing/2014/main" id="{59079675-AAB6-40E6-8B25-5B66D51B7E89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113" name="תמונה 112">
              <a:extLst>
                <a:ext uri="{FF2B5EF4-FFF2-40B4-BE49-F238E27FC236}">
                  <a16:creationId xmlns:a16="http://schemas.microsoft.com/office/drawing/2014/main" id="{75B321CD-DEBF-4119-99D9-AB1A718C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8545" y="8835991"/>
              <a:ext cx="701671" cy="701671"/>
            </a:xfrm>
            <a:prstGeom prst="rect">
              <a:avLst/>
            </a:prstGeom>
          </p:spPr>
        </p:pic>
      </p:grp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7E43A36-1EC2-419D-893B-0CAAA17EA9E3}"/>
              </a:ext>
            </a:extLst>
          </p:cNvPr>
          <p:cNvSpPr txBox="1"/>
          <p:nvPr/>
        </p:nvSpPr>
        <p:spPr>
          <a:xfrm>
            <a:off x="419710" y="125801"/>
            <a:ext cx="30977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232F3E"/>
                </a:solidFill>
              </a:rPr>
              <a:t>Awazon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3AC70583-BF8C-43D2-B5E8-8BE366AF72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21" y="2834123"/>
            <a:ext cx="1072494" cy="9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184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30732" y="-1"/>
            <a:ext cx="1270001" cy="13716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-143194" y="17822"/>
            <a:ext cx="24527194" cy="1170843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53305C8-3D83-4052-B007-C331628B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372" y="182174"/>
            <a:ext cx="3892314" cy="842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7E43A36-1EC2-419D-893B-0CAAA17EA9E3}"/>
              </a:ext>
            </a:extLst>
          </p:cNvPr>
          <p:cNvSpPr txBox="1"/>
          <p:nvPr/>
        </p:nvSpPr>
        <p:spPr>
          <a:xfrm>
            <a:off x="419710" y="125801"/>
            <a:ext cx="30977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232F3E"/>
                </a:solidFill>
              </a:rPr>
              <a:t>Awazon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4" name="Screen Shot 2021-04-12 at 21.22.19.png" descr="Screen Shot 2021-04-12 at 21.22.19.png">
            <a:extLst>
              <a:ext uri="{FF2B5EF4-FFF2-40B4-BE49-F238E27FC236}">
                <a16:creationId xmlns:a16="http://schemas.microsoft.com/office/drawing/2014/main" id="{93C548F4-0317-406C-84B1-0E6779F97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" y="1676318"/>
            <a:ext cx="1020694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5867E03-EE7E-4FA3-BC2C-3AC6894CC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1" y="3040155"/>
            <a:ext cx="1072494" cy="96875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32904AC-2C94-4C08-A889-C542A09FE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397" y="1676318"/>
            <a:ext cx="20026661" cy="1166907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0EFDB090-83FD-4595-AFFD-0F67C6F196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3728" y="1876838"/>
            <a:ext cx="11320272" cy="164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861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30732" y="-1"/>
            <a:ext cx="1270001" cy="13716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-143194" y="17822"/>
            <a:ext cx="24527194" cy="1170843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53305C8-3D83-4052-B007-C331628B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372" y="182174"/>
            <a:ext cx="3892314" cy="842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7E43A36-1EC2-419D-893B-0CAAA17EA9E3}"/>
              </a:ext>
            </a:extLst>
          </p:cNvPr>
          <p:cNvSpPr txBox="1"/>
          <p:nvPr/>
        </p:nvSpPr>
        <p:spPr>
          <a:xfrm>
            <a:off x="419710" y="125801"/>
            <a:ext cx="30977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232F3E"/>
                </a:solidFill>
              </a:rPr>
              <a:t>Awazon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4" name="Screen Shot 2021-04-12 at 21.22.19.png" descr="Screen Shot 2021-04-12 at 21.22.19.png">
            <a:extLst>
              <a:ext uri="{FF2B5EF4-FFF2-40B4-BE49-F238E27FC236}">
                <a16:creationId xmlns:a16="http://schemas.microsoft.com/office/drawing/2014/main" id="{93C548F4-0317-406C-84B1-0E6779F97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" y="1676318"/>
            <a:ext cx="1020694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5867E03-EE7E-4FA3-BC2C-3AC6894CC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1" y="3040155"/>
            <a:ext cx="1072494" cy="968759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9B17F759-6AB9-42A5-8AD3-02FB31180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1" y="4359301"/>
            <a:ext cx="1072494" cy="986694"/>
          </a:xfrm>
          <a:prstGeom prst="rect">
            <a:avLst/>
          </a:prstGeom>
        </p:spPr>
      </p:pic>
      <p:pic>
        <p:nvPicPr>
          <p:cNvPr id="79" name="תמונה 78">
            <a:extLst>
              <a:ext uri="{FF2B5EF4-FFF2-40B4-BE49-F238E27FC236}">
                <a16:creationId xmlns:a16="http://schemas.microsoft.com/office/drawing/2014/main" id="{5567D0A3-D1A6-40E3-814C-E55BC39B78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4270" y="1504496"/>
            <a:ext cx="1130935" cy="1033441"/>
          </a:xfrm>
          <a:prstGeom prst="rect">
            <a:avLst/>
          </a:prstGeom>
        </p:spPr>
      </p:pic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714DEB82-466C-44D9-B9AF-3F9CE8CE9A99}"/>
              </a:ext>
            </a:extLst>
          </p:cNvPr>
          <p:cNvGrpSpPr/>
          <p:nvPr/>
        </p:nvGrpSpPr>
        <p:grpSpPr>
          <a:xfrm>
            <a:off x="19124817" y="3040155"/>
            <a:ext cx="4640388" cy="5983798"/>
            <a:chOff x="2469313" y="2863023"/>
            <a:chExt cx="4640388" cy="5983798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8E36C5D3-CF4E-4030-9BFC-3E861BBE1B16}"/>
                </a:ext>
              </a:extLst>
            </p:cNvPr>
            <p:cNvGrpSpPr/>
            <p:nvPr/>
          </p:nvGrpSpPr>
          <p:grpSpPr>
            <a:xfrm>
              <a:off x="2469313" y="2864691"/>
              <a:ext cx="4607511" cy="5982130"/>
              <a:chOff x="2355013" y="1721691"/>
              <a:chExt cx="4607511" cy="5982130"/>
            </a:xfrm>
          </p:grpSpPr>
          <p:grpSp>
            <p:nvGrpSpPr>
              <p:cNvPr id="15" name="קבוצה 14">
                <a:extLst>
                  <a:ext uri="{FF2B5EF4-FFF2-40B4-BE49-F238E27FC236}">
                    <a16:creationId xmlns:a16="http://schemas.microsoft.com/office/drawing/2014/main" id="{5E9243EF-7CC5-4773-82F8-6A5FA976E3E9}"/>
                  </a:ext>
                </a:extLst>
              </p:cNvPr>
              <p:cNvGrpSpPr/>
              <p:nvPr/>
            </p:nvGrpSpPr>
            <p:grpSpPr>
              <a:xfrm>
                <a:off x="2355013" y="1721691"/>
                <a:ext cx="4607511" cy="5982130"/>
                <a:chOff x="7853869" y="2188110"/>
                <a:chExt cx="4607511" cy="6261915"/>
              </a:xfrm>
            </p:grpSpPr>
            <p:sp>
              <p:nvSpPr>
                <p:cNvPr id="18" name="תיבת טקסט 17">
                  <a:extLst>
                    <a:ext uri="{FF2B5EF4-FFF2-40B4-BE49-F238E27FC236}">
                      <a16:creationId xmlns:a16="http://schemas.microsoft.com/office/drawing/2014/main" id="{BC66D77A-12F2-4F18-A26C-E23869DDFA37}"/>
                    </a:ext>
                  </a:extLst>
                </p:cNvPr>
                <p:cNvSpPr txBox="1"/>
                <p:nvPr/>
              </p:nvSpPr>
              <p:spPr>
                <a:xfrm>
                  <a:off x="7853869" y="3176787"/>
                  <a:ext cx="4588850" cy="5273238"/>
                </a:xfrm>
                <a:prstGeom prst="rect">
                  <a:avLst/>
                </a:prstGeom>
                <a:ln w="38100">
                  <a:solidFill>
                    <a:srgbClr val="DFDFD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  <p:pic>
              <p:nvPicPr>
                <p:cNvPr id="19" name="תמונה 18" descr="תמונה שמכילה כחול, סגור&#10;&#10;התיאור נוצר באופן אוטומטי">
                  <a:extLst>
                    <a:ext uri="{FF2B5EF4-FFF2-40B4-BE49-F238E27FC236}">
                      <a16:creationId xmlns:a16="http://schemas.microsoft.com/office/drawing/2014/main" id="{10551406-FDFF-44C2-B063-149C8397B0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9484" y="2188110"/>
                  <a:ext cx="4601896" cy="2601906"/>
                </a:xfrm>
                <a:prstGeom prst="rect">
                  <a:avLst/>
                </a:prstGeom>
              </p:spPr>
            </p:pic>
            <p:sp>
              <p:nvSpPr>
                <p:cNvPr id="20" name="תיבת טקסט 19">
                  <a:extLst>
                    <a:ext uri="{FF2B5EF4-FFF2-40B4-BE49-F238E27FC236}">
                      <a16:creationId xmlns:a16="http://schemas.microsoft.com/office/drawing/2014/main" id="{B4B0DE6B-9BC5-42A9-A139-DD04E5469445}"/>
                    </a:ext>
                  </a:extLst>
                </p:cNvPr>
                <p:cNvSpPr txBox="1"/>
                <p:nvPr/>
              </p:nvSpPr>
              <p:spPr>
                <a:xfrm>
                  <a:off x="7853869" y="4794810"/>
                  <a:ext cx="4601895" cy="1733808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800" b="1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Basketball Wilson</a:t>
                  </a:r>
                </a:p>
                <a:p>
                  <a:pPr algn="l"/>
                  <a:endPara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marR="0" indent="0" algn="l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Professional basketball from the Wilson company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  <p:sp>
              <p:nvSpPr>
                <p:cNvPr id="23" name="תיבת טקסט 22">
                  <a:extLst>
                    <a:ext uri="{FF2B5EF4-FFF2-40B4-BE49-F238E27FC236}">
                      <a16:creationId xmlns:a16="http://schemas.microsoft.com/office/drawing/2014/main" id="{4BEBB7BA-BE90-4F73-82C5-6B1D3DF21B28}"/>
                    </a:ext>
                  </a:extLst>
                </p:cNvPr>
                <p:cNvSpPr txBox="1"/>
                <p:nvPr/>
              </p:nvSpPr>
              <p:spPr>
                <a:xfrm>
                  <a:off x="7853869" y="6528400"/>
                  <a:ext cx="4601895" cy="502702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60$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</p:grpSp>
          <p:sp>
            <p:nvSpPr>
              <p:cNvPr id="24" name="מלבן: פינות מעוגלות 23">
                <a:extLst>
                  <a:ext uri="{FF2B5EF4-FFF2-40B4-BE49-F238E27FC236}">
                    <a16:creationId xmlns:a16="http://schemas.microsoft.com/office/drawing/2014/main" id="{FF020127-FFAF-442A-BAFC-6EC3D1EDC1C5}"/>
                  </a:ext>
                </a:extLst>
              </p:cNvPr>
              <p:cNvSpPr/>
              <p:nvPr/>
            </p:nvSpPr>
            <p:spPr>
              <a:xfrm>
                <a:off x="3586053" y="6793996"/>
                <a:ext cx="3180595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</a:t>
                </a:r>
                <a:r>
                  <a:rPr lang="en-US" sz="3200" dirty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products</a:t>
                </a: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pic>
          <p:nvPicPr>
            <p:cNvPr id="80" name="תמונה 79">
              <a:extLst>
                <a:ext uri="{FF2B5EF4-FFF2-40B4-BE49-F238E27FC236}">
                  <a16:creationId xmlns:a16="http://schemas.microsoft.com/office/drawing/2014/main" id="{2EA39B53-6E36-414A-ABA6-7228BA3C8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2238" y="2863023"/>
              <a:ext cx="977463" cy="899266"/>
            </a:xfrm>
            <a:prstGeom prst="rect">
              <a:avLst/>
            </a:prstGeom>
          </p:spPr>
        </p:pic>
      </p:grpSp>
      <p:grpSp>
        <p:nvGrpSpPr>
          <p:cNvPr id="82" name="קבוצה 81">
            <a:extLst>
              <a:ext uri="{FF2B5EF4-FFF2-40B4-BE49-F238E27FC236}">
                <a16:creationId xmlns:a16="http://schemas.microsoft.com/office/drawing/2014/main" id="{92517F66-D2BA-42E9-AB81-7741E06D5CE0}"/>
              </a:ext>
            </a:extLst>
          </p:cNvPr>
          <p:cNvGrpSpPr/>
          <p:nvPr/>
        </p:nvGrpSpPr>
        <p:grpSpPr>
          <a:xfrm>
            <a:off x="13447917" y="3040155"/>
            <a:ext cx="4640388" cy="5983798"/>
            <a:chOff x="2469313" y="2863023"/>
            <a:chExt cx="4640388" cy="5983798"/>
          </a:xfrm>
        </p:grpSpPr>
        <p:grpSp>
          <p:nvGrpSpPr>
            <p:cNvPr id="83" name="קבוצה 82">
              <a:extLst>
                <a:ext uri="{FF2B5EF4-FFF2-40B4-BE49-F238E27FC236}">
                  <a16:creationId xmlns:a16="http://schemas.microsoft.com/office/drawing/2014/main" id="{5DF84481-17F3-4450-AD5A-0CD03173A5EB}"/>
                </a:ext>
              </a:extLst>
            </p:cNvPr>
            <p:cNvGrpSpPr/>
            <p:nvPr/>
          </p:nvGrpSpPr>
          <p:grpSpPr>
            <a:xfrm>
              <a:off x="2469313" y="2864691"/>
              <a:ext cx="4607511" cy="5982130"/>
              <a:chOff x="2355013" y="1721691"/>
              <a:chExt cx="4607511" cy="5982130"/>
            </a:xfrm>
          </p:grpSpPr>
          <p:grpSp>
            <p:nvGrpSpPr>
              <p:cNvPr id="85" name="קבוצה 84">
                <a:extLst>
                  <a:ext uri="{FF2B5EF4-FFF2-40B4-BE49-F238E27FC236}">
                    <a16:creationId xmlns:a16="http://schemas.microsoft.com/office/drawing/2014/main" id="{DDB6E897-6901-4E06-A322-03783E50FD85}"/>
                  </a:ext>
                </a:extLst>
              </p:cNvPr>
              <p:cNvGrpSpPr/>
              <p:nvPr/>
            </p:nvGrpSpPr>
            <p:grpSpPr>
              <a:xfrm>
                <a:off x="2355013" y="1721691"/>
                <a:ext cx="4607511" cy="5982130"/>
                <a:chOff x="7853869" y="2188110"/>
                <a:chExt cx="4607511" cy="6261915"/>
              </a:xfrm>
            </p:grpSpPr>
            <p:sp>
              <p:nvSpPr>
                <p:cNvPr id="87" name="תיבת טקסט 86">
                  <a:extLst>
                    <a:ext uri="{FF2B5EF4-FFF2-40B4-BE49-F238E27FC236}">
                      <a16:creationId xmlns:a16="http://schemas.microsoft.com/office/drawing/2014/main" id="{595AE1C1-C773-4A66-AED0-661A9D01B6D0}"/>
                    </a:ext>
                  </a:extLst>
                </p:cNvPr>
                <p:cNvSpPr txBox="1"/>
                <p:nvPr/>
              </p:nvSpPr>
              <p:spPr>
                <a:xfrm>
                  <a:off x="7853869" y="3176787"/>
                  <a:ext cx="4588850" cy="5273238"/>
                </a:xfrm>
                <a:prstGeom prst="rect">
                  <a:avLst/>
                </a:prstGeom>
                <a:ln w="38100">
                  <a:solidFill>
                    <a:srgbClr val="DFDFD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  <p:pic>
              <p:nvPicPr>
                <p:cNvPr id="88" name="תמונה 87" descr="תמונה שמכילה כחול, סגור&#10;&#10;התיאור נוצר באופן אוטומטי">
                  <a:extLst>
                    <a:ext uri="{FF2B5EF4-FFF2-40B4-BE49-F238E27FC236}">
                      <a16:creationId xmlns:a16="http://schemas.microsoft.com/office/drawing/2014/main" id="{DA9D34F6-CE19-4CA0-A2F1-E98AAE1273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9484" y="2188110"/>
                  <a:ext cx="4601896" cy="2601906"/>
                </a:xfrm>
                <a:prstGeom prst="rect">
                  <a:avLst/>
                </a:prstGeom>
              </p:spPr>
            </p:pic>
            <p:sp>
              <p:nvSpPr>
                <p:cNvPr id="89" name="תיבת טקסט 88">
                  <a:extLst>
                    <a:ext uri="{FF2B5EF4-FFF2-40B4-BE49-F238E27FC236}">
                      <a16:creationId xmlns:a16="http://schemas.microsoft.com/office/drawing/2014/main" id="{EFB05021-1C15-4997-97A7-54E9D503E3E9}"/>
                    </a:ext>
                  </a:extLst>
                </p:cNvPr>
                <p:cNvSpPr txBox="1"/>
                <p:nvPr/>
              </p:nvSpPr>
              <p:spPr>
                <a:xfrm>
                  <a:off x="7853869" y="4794810"/>
                  <a:ext cx="4601895" cy="1733808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800" b="1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Basketball Wilson</a:t>
                  </a:r>
                </a:p>
                <a:p>
                  <a:pPr algn="l"/>
                  <a:endPara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marR="0" indent="0" algn="l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Professional basketball from the Wilson company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  <p:sp>
              <p:nvSpPr>
                <p:cNvPr id="90" name="תיבת טקסט 89">
                  <a:extLst>
                    <a:ext uri="{FF2B5EF4-FFF2-40B4-BE49-F238E27FC236}">
                      <a16:creationId xmlns:a16="http://schemas.microsoft.com/office/drawing/2014/main" id="{508755ED-057B-42A3-9816-8EC2E5836536}"/>
                    </a:ext>
                  </a:extLst>
                </p:cNvPr>
                <p:cNvSpPr txBox="1"/>
                <p:nvPr/>
              </p:nvSpPr>
              <p:spPr>
                <a:xfrm>
                  <a:off x="7853869" y="6528400"/>
                  <a:ext cx="4601895" cy="502702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60$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</p:grpSp>
          <p:sp>
            <p:nvSpPr>
              <p:cNvPr id="86" name="מלבן: פינות מעוגלות 85">
                <a:extLst>
                  <a:ext uri="{FF2B5EF4-FFF2-40B4-BE49-F238E27FC236}">
                    <a16:creationId xmlns:a16="http://schemas.microsoft.com/office/drawing/2014/main" id="{843309B6-270D-4B96-BF90-BDC64F8B1733}"/>
                  </a:ext>
                </a:extLst>
              </p:cNvPr>
              <p:cNvSpPr/>
              <p:nvPr/>
            </p:nvSpPr>
            <p:spPr>
              <a:xfrm>
                <a:off x="3586053" y="6793996"/>
                <a:ext cx="3180595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</a:t>
                </a:r>
                <a:r>
                  <a:rPr lang="en-US" sz="3200" dirty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products</a:t>
                </a: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pic>
          <p:nvPicPr>
            <p:cNvPr id="84" name="תמונה 83">
              <a:extLst>
                <a:ext uri="{FF2B5EF4-FFF2-40B4-BE49-F238E27FC236}">
                  <a16:creationId xmlns:a16="http://schemas.microsoft.com/office/drawing/2014/main" id="{25D47AD1-3B4E-46C1-B7DA-CCBF34BD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2238" y="2863023"/>
              <a:ext cx="977463" cy="899266"/>
            </a:xfrm>
            <a:prstGeom prst="rect">
              <a:avLst/>
            </a:prstGeom>
          </p:spPr>
        </p:pic>
      </p:grpSp>
      <p:grpSp>
        <p:nvGrpSpPr>
          <p:cNvPr id="91" name="קבוצה 90">
            <a:extLst>
              <a:ext uri="{FF2B5EF4-FFF2-40B4-BE49-F238E27FC236}">
                <a16:creationId xmlns:a16="http://schemas.microsoft.com/office/drawing/2014/main" id="{EC78E422-2B9C-42FB-8F73-5377E973A780}"/>
              </a:ext>
            </a:extLst>
          </p:cNvPr>
          <p:cNvGrpSpPr/>
          <p:nvPr/>
        </p:nvGrpSpPr>
        <p:grpSpPr>
          <a:xfrm>
            <a:off x="7571171" y="3049984"/>
            <a:ext cx="4640388" cy="5983798"/>
            <a:chOff x="2469313" y="2863023"/>
            <a:chExt cx="4640388" cy="5983798"/>
          </a:xfrm>
        </p:grpSpPr>
        <p:grpSp>
          <p:nvGrpSpPr>
            <p:cNvPr id="92" name="קבוצה 91">
              <a:extLst>
                <a:ext uri="{FF2B5EF4-FFF2-40B4-BE49-F238E27FC236}">
                  <a16:creationId xmlns:a16="http://schemas.microsoft.com/office/drawing/2014/main" id="{871521E8-2A9B-4E02-B675-7978AEBF8BE9}"/>
                </a:ext>
              </a:extLst>
            </p:cNvPr>
            <p:cNvGrpSpPr/>
            <p:nvPr/>
          </p:nvGrpSpPr>
          <p:grpSpPr>
            <a:xfrm>
              <a:off x="2469313" y="2864691"/>
              <a:ext cx="4607511" cy="5982130"/>
              <a:chOff x="2355013" y="1721691"/>
              <a:chExt cx="4607511" cy="5982130"/>
            </a:xfrm>
          </p:grpSpPr>
          <p:grpSp>
            <p:nvGrpSpPr>
              <p:cNvPr id="94" name="קבוצה 93">
                <a:extLst>
                  <a:ext uri="{FF2B5EF4-FFF2-40B4-BE49-F238E27FC236}">
                    <a16:creationId xmlns:a16="http://schemas.microsoft.com/office/drawing/2014/main" id="{0F68B58F-B413-47FA-B15D-87576D1B63D3}"/>
                  </a:ext>
                </a:extLst>
              </p:cNvPr>
              <p:cNvGrpSpPr/>
              <p:nvPr/>
            </p:nvGrpSpPr>
            <p:grpSpPr>
              <a:xfrm>
                <a:off x="2355013" y="1721691"/>
                <a:ext cx="4607511" cy="5982130"/>
                <a:chOff x="7853869" y="2188110"/>
                <a:chExt cx="4607511" cy="6261915"/>
              </a:xfrm>
            </p:grpSpPr>
            <p:sp>
              <p:nvSpPr>
                <p:cNvPr id="96" name="תיבת טקסט 95">
                  <a:extLst>
                    <a:ext uri="{FF2B5EF4-FFF2-40B4-BE49-F238E27FC236}">
                      <a16:creationId xmlns:a16="http://schemas.microsoft.com/office/drawing/2014/main" id="{17B789D5-D6BF-4DA0-894D-FC504B27346A}"/>
                    </a:ext>
                  </a:extLst>
                </p:cNvPr>
                <p:cNvSpPr txBox="1"/>
                <p:nvPr/>
              </p:nvSpPr>
              <p:spPr>
                <a:xfrm>
                  <a:off x="7853869" y="3176787"/>
                  <a:ext cx="4588850" cy="5273238"/>
                </a:xfrm>
                <a:prstGeom prst="rect">
                  <a:avLst/>
                </a:prstGeom>
                <a:ln w="38100">
                  <a:solidFill>
                    <a:srgbClr val="DFDFD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  <p:pic>
              <p:nvPicPr>
                <p:cNvPr id="97" name="תמונה 96" descr="תמונה שמכילה כחול, סגור&#10;&#10;התיאור נוצר באופן אוטומטי">
                  <a:extLst>
                    <a:ext uri="{FF2B5EF4-FFF2-40B4-BE49-F238E27FC236}">
                      <a16:creationId xmlns:a16="http://schemas.microsoft.com/office/drawing/2014/main" id="{0E0EF8A5-6190-4ADA-85BC-B89151B6DF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9484" y="2188110"/>
                  <a:ext cx="4601896" cy="2601906"/>
                </a:xfrm>
                <a:prstGeom prst="rect">
                  <a:avLst/>
                </a:prstGeom>
              </p:spPr>
            </p:pic>
            <p:sp>
              <p:nvSpPr>
                <p:cNvPr id="98" name="תיבת טקסט 97">
                  <a:extLst>
                    <a:ext uri="{FF2B5EF4-FFF2-40B4-BE49-F238E27FC236}">
                      <a16:creationId xmlns:a16="http://schemas.microsoft.com/office/drawing/2014/main" id="{F83B83A9-48DD-498E-80F4-88FE264BF7E3}"/>
                    </a:ext>
                  </a:extLst>
                </p:cNvPr>
                <p:cNvSpPr txBox="1"/>
                <p:nvPr/>
              </p:nvSpPr>
              <p:spPr>
                <a:xfrm>
                  <a:off x="7853869" y="4794810"/>
                  <a:ext cx="4601895" cy="1733808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800" b="1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Basketball Wilson</a:t>
                  </a:r>
                </a:p>
                <a:p>
                  <a:pPr algn="l"/>
                  <a:endPara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marR="0" indent="0" algn="l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Professional basketball from the Wilson company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  <p:sp>
              <p:nvSpPr>
                <p:cNvPr id="99" name="תיבת טקסט 98">
                  <a:extLst>
                    <a:ext uri="{FF2B5EF4-FFF2-40B4-BE49-F238E27FC236}">
                      <a16:creationId xmlns:a16="http://schemas.microsoft.com/office/drawing/2014/main" id="{53F81E89-E55F-44B0-AF22-B02C09F4F1D0}"/>
                    </a:ext>
                  </a:extLst>
                </p:cNvPr>
                <p:cNvSpPr txBox="1"/>
                <p:nvPr/>
              </p:nvSpPr>
              <p:spPr>
                <a:xfrm>
                  <a:off x="7853869" y="6528400"/>
                  <a:ext cx="4601895" cy="502702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60$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</p:grpSp>
          <p:sp>
            <p:nvSpPr>
              <p:cNvPr id="95" name="מלבן: פינות מעוגלות 94">
                <a:extLst>
                  <a:ext uri="{FF2B5EF4-FFF2-40B4-BE49-F238E27FC236}">
                    <a16:creationId xmlns:a16="http://schemas.microsoft.com/office/drawing/2014/main" id="{F7349B39-951D-43A6-AC55-738506CD2DCC}"/>
                  </a:ext>
                </a:extLst>
              </p:cNvPr>
              <p:cNvSpPr/>
              <p:nvPr/>
            </p:nvSpPr>
            <p:spPr>
              <a:xfrm>
                <a:off x="3586053" y="6793996"/>
                <a:ext cx="3180595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</a:t>
                </a:r>
                <a:r>
                  <a:rPr lang="en-US" sz="3200" dirty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products</a:t>
                </a: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pic>
          <p:nvPicPr>
            <p:cNvPr id="93" name="תמונה 92">
              <a:extLst>
                <a:ext uri="{FF2B5EF4-FFF2-40B4-BE49-F238E27FC236}">
                  <a16:creationId xmlns:a16="http://schemas.microsoft.com/office/drawing/2014/main" id="{C54F65B5-7A1F-47A8-92D9-653697512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2238" y="2863023"/>
              <a:ext cx="977463" cy="899266"/>
            </a:xfrm>
            <a:prstGeom prst="rect">
              <a:avLst/>
            </a:prstGeom>
          </p:spPr>
        </p:pic>
      </p:grpSp>
      <p:grpSp>
        <p:nvGrpSpPr>
          <p:cNvPr id="100" name="קבוצה 99">
            <a:extLst>
              <a:ext uri="{FF2B5EF4-FFF2-40B4-BE49-F238E27FC236}">
                <a16:creationId xmlns:a16="http://schemas.microsoft.com/office/drawing/2014/main" id="{FAE35ABF-F8CA-42D7-84F5-F48A75FF087F}"/>
              </a:ext>
            </a:extLst>
          </p:cNvPr>
          <p:cNvGrpSpPr/>
          <p:nvPr/>
        </p:nvGrpSpPr>
        <p:grpSpPr>
          <a:xfrm>
            <a:off x="2082219" y="3040155"/>
            <a:ext cx="4640388" cy="5983798"/>
            <a:chOff x="2469313" y="2863023"/>
            <a:chExt cx="4640388" cy="5983798"/>
          </a:xfrm>
        </p:grpSpPr>
        <p:grpSp>
          <p:nvGrpSpPr>
            <p:cNvPr id="101" name="קבוצה 100">
              <a:extLst>
                <a:ext uri="{FF2B5EF4-FFF2-40B4-BE49-F238E27FC236}">
                  <a16:creationId xmlns:a16="http://schemas.microsoft.com/office/drawing/2014/main" id="{1743B353-47A1-4410-9DD0-80C248DD8475}"/>
                </a:ext>
              </a:extLst>
            </p:cNvPr>
            <p:cNvGrpSpPr/>
            <p:nvPr/>
          </p:nvGrpSpPr>
          <p:grpSpPr>
            <a:xfrm>
              <a:off x="2469313" y="2864691"/>
              <a:ext cx="4607511" cy="5982130"/>
              <a:chOff x="2355013" y="1721691"/>
              <a:chExt cx="4607511" cy="5982130"/>
            </a:xfrm>
          </p:grpSpPr>
          <p:grpSp>
            <p:nvGrpSpPr>
              <p:cNvPr id="103" name="קבוצה 102">
                <a:extLst>
                  <a:ext uri="{FF2B5EF4-FFF2-40B4-BE49-F238E27FC236}">
                    <a16:creationId xmlns:a16="http://schemas.microsoft.com/office/drawing/2014/main" id="{439C92CF-5A10-4175-8830-3C393547E3EC}"/>
                  </a:ext>
                </a:extLst>
              </p:cNvPr>
              <p:cNvGrpSpPr/>
              <p:nvPr/>
            </p:nvGrpSpPr>
            <p:grpSpPr>
              <a:xfrm>
                <a:off x="2355013" y="1721691"/>
                <a:ext cx="4607511" cy="5982130"/>
                <a:chOff x="7853869" y="2188110"/>
                <a:chExt cx="4607511" cy="6261915"/>
              </a:xfrm>
            </p:grpSpPr>
            <p:sp>
              <p:nvSpPr>
                <p:cNvPr id="105" name="תיבת טקסט 104">
                  <a:extLst>
                    <a:ext uri="{FF2B5EF4-FFF2-40B4-BE49-F238E27FC236}">
                      <a16:creationId xmlns:a16="http://schemas.microsoft.com/office/drawing/2014/main" id="{F6683953-F5BA-4D31-A47C-05BD4C4E877D}"/>
                    </a:ext>
                  </a:extLst>
                </p:cNvPr>
                <p:cNvSpPr txBox="1"/>
                <p:nvPr/>
              </p:nvSpPr>
              <p:spPr>
                <a:xfrm>
                  <a:off x="7853869" y="3176787"/>
                  <a:ext cx="4588850" cy="5273238"/>
                </a:xfrm>
                <a:prstGeom prst="rect">
                  <a:avLst/>
                </a:prstGeom>
                <a:ln w="38100">
                  <a:solidFill>
                    <a:srgbClr val="DFDFD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  <p:pic>
              <p:nvPicPr>
                <p:cNvPr id="106" name="תמונה 105" descr="תמונה שמכילה כחול, סגור&#10;&#10;התיאור נוצר באופן אוטומטי">
                  <a:extLst>
                    <a:ext uri="{FF2B5EF4-FFF2-40B4-BE49-F238E27FC236}">
                      <a16:creationId xmlns:a16="http://schemas.microsoft.com/office/drawing/2014/main" id="{304FA704-6F79-441B-8CA3-D7367BF646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9484" y="2188110"/>
                  <a:ext cx="4601896" cy="2601906"/>
                </a:xfrm>
                <a:prstGeom prst="rect">
                  <a:avLst/>
                </a:prstGeom>
              </p:spPr>
            </p:pic>
            <p:sp>
              <p:nvSpPr>
                <p:cNvPr id="107" name="תיבת טקסט 106">
                  <a:extLst>
                    <a:ext uri="{FF2B5EF4-FFF2-40B4-BE49-F238E27FC236}">
                      <a16:creationId xmlns:a16="http://schemas.microsoft.com/office/drawing/2014/main" id="{8BA92D47-7B9C-4CD9-BB06-A6C9F8AAF494}"/>
                    </a:ext>
                  </a:extLst>
                </p:cNvPr>
                <p:cNvSpPr txBox="1"/>
                <p:nvPr/>
              </p:nvSpPr>
              <p:spPr>
                <a:xfrm>
                  <a:off x="7853869" y="4794810"/>
                  <a:ext cx="4601895" cy="1733808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800" b="1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Basketball Wilson</a:t>
                  </a:r>
                </a:p>
                <a:p>
                  <a:pPr algn="l"/>
                  <a:endPara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marR="0" indent="0" algn="l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Professional basketball from the Wilson company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  <p:sp>
              <p:nvSpPr>
                <p:cNvPr id="108" name="תיבת טקסט 107">
                  <a:extLst>
                    <a:ext uri="{FF2B5EF4-FFF2-40B4-BE49-F238E27FC236}">
                      <a16:creationId xmlns:a16="http://schemas.microsoft.com/office/drawing/2014/main" id="{8A503D02-6BFD-416E-8DF4-012F546951FF}"/>
                    </a:ext>
                  </a:extLst>
                </p:cNvPr>
                <p:cNvSpPr txBox="1"/>
                <p:nvPr/>
              </p:nvSpPr>
              <p:spPr>
                <a:xfrm>
                  <a:off x="7853869" y="6528400"/>
                  <a:ext cx="4601895" cy="502702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60$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</p:grpSp>
          <p:sp>
            <p:nvSpPr>
              <p:cNvPr id="104" name="מלבן: פינות מעוגלות 103">
                <a:extLst>
                  <a:ext uri="{FF2B5EF4-FFF2-40B4-BE49-F238E27FC236}">
                    <a16:creationId xmlns:a16="http://schemas.microsoft.com/office/drawing/2014/main" id="{08F60FFA-9D78-497E-AF84-E4229DEC1951}"/>
                  </a:ext>
                </a:extLst>
              </p:cNvPr>
              <p:cNvSpPr/>
              <p:nvPr/>
            </p:nvSpPr>
            <p:spPr>
              <a:xfrm>
                <a:off x="3586053" y="6793996"/>
                <a:ext cx="3180595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</a:t>
                </a:r>
                <a:r>
                  <a:rPr lang="en-US" sz="3200" dirty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products</a:t>
                </a: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pic>
          <p:nvPicPr>
            <p:cNvPr id="102" name="תמונה 101">
              <a:extLst>
                <a:ext uri="{FF2B5EF4-FFF2-40B4-BE49-F238E27FC236}">
                  <a16:creationId xmlns:a16="http://schemas.microsoft.com/office/drawing/2014/main" id="{2375E38F-DF9A-4D42-8EE0-5CA4A876C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2238" y="2863023"/>
              <a:ext cx="977463" cy="899266"/>
            </a:xfrm>
            <a:prstGeom prst="rect">
              <a:avLst/>
            </a:prstGeom>
          </p:spPr>
        </p:pic>
      </p:grpSp>
      <p:grpSp>
        <p:nvGrpSpPr>
          <p:cNvPr id="109" name="קבוצה 108">
            <a:extLst>
              <a:ext uri="{FF2B5EF4-FFF2-40B4-BE49-F238E27FC236}">
                <a16:creationId xmlns:a16="http://schemas.microsoft.com/office/drawing/2014/main" id="{09B677A2-0DEC-4859-853E-1533D9F391A5}"/>
              </a:ext>
            </a:extLst>
          </p:cNvPr>
          <p:cNvGrpSpPr/>
          <p:nvPr/>
        </p:nvGrpSpPr>
        <p:grpSpPr>
          <a:xfrm>
            <a:off x="19124817" y="9978284"/>
            <a:ext cx="4640388" cy="5983798"/>
            <a:chOff x="2469313" y="2863023"/>
            <a:chExt cx="4640388" cy="5983798"/>
          </a:xfrm>
        </p:grpSpPr>
        <p:grpSp>
          <p:nvGrpSpPr>
            <p:cNvPr id="110" name="קבוצה 109">
              <a:extLst>
                <a:ext uri="{FF2B5EF4-FFF2-40B4-BE49-F238E27FC236}">
                  <a16:creationId xmlns:a16="http://schemas.microsoft.com/office/drawing/2014/main" id="{66A5C7F4-15AD-4C5E-BAFA-E39D8553C47B}"/>
                </a:ext>
              </a:extLst>
            </p:cNvPr>
            <p:cNvGrpSpPr/>
            <p:nvPr/>
          </p:nvGrpSpPr>
          <p:grpSpPr>
            <a:xfrm>
              <a:off x="2469313" y="2864691"/>
              <a:ext cx="4607511" cy="5982130"/>
              <a:chOff x="2355013" y="1721691"/>
              <a:chExt cx="4607511" cy="5982130"/>
            </a:xfrm>
          </p:grpSpPr>
          <p:grpSp>
            <p:nvGrpSpPr>
              <p:cNvPr id="112" name="קבוצה 111">
                <a:extLst>
                  <a:ext uri="{FF2B5EF4-FFF2-40B4-BE49-F238E27FC236}">
                    <a16:creationId xmlns:a16="http://schemas.microsoft.com/office/drawing/2014/main" id="{AFB57B99-E8CB-43E8-A674-45BEFACC4304}"/>
                  </a:ext>
                </a:extLst>
              </p:cNvPr>
              <p:cNvGrpSpPr/>
              <p:nvPr/>
            </p:nvGrpSpPr>
            <p:grpSpPr>
              <a:xfrm>
                <a:off x="2355013" y="1721691"/>
                <a:ext cx="4607511" cy="5982130"/>
                <a:chOff x="7853869" y="2188110"/>
                <a:chExt cx="4607511" cy="6261915"/>
              </a:xfrm>
            </p:grpSpPr>
            <p:sp>
              <p:nvSpPr>
                <p:cNvPr id="114" name="תיבת טקסט 113">
                  <a:extLst>
                    <a:ext uri="{FF2B5EF4-FFF2-40B4-BE49-F238E27FC236}">
                      <a16:creationId xmlns:a16="http://schemas.microsoft.com/office/drawing/2014/main" id="{A35CB5E7-2F67-4B0C-8EDF-423DFDF92B80}"/>
                    </a:ext>
                  </a:extLst>
                </p:cNvPr>
                <p:cNvSpPr txBox="1"/>
                <p:nvPr/>
              </p:nvSpPr>
              <p:spPr>
                <a:xfrm>
                  <a:off x="7853869" y="3176787"/>
                  <a:ext cx="4588850" cy="5273238"/>
                </a:xfrm>
                <a:prstGeom prst="rect">
                  <a:avLst/>
                </a:prstGeom>
                <a:ln w="38100">
                  <a:solidFill>
                    <a:srgbClr val="DFDFD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  <p:pic>
              <p:nvPicPr>
                <p:cNvPr id="115" name="תמונה 114" descr="תמונה שמכילה כחול, סגור&#10;&#10;התיאור נוצר באופן אוטומטי">
                  <a:extLst>
                    <a:ext uri="{FF2B5EF4-FFF2-40B4-BE49-F238E27FC236}">
                      <a16:creationId xmlns:a16="http://schemas.microsoft.com/office/drawing/2014/main" id="{660CE07D-FB48-46A2-AA77-CC0DF293F6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9484" y="2188110"/>
                  <a:ext cx="4601896" cy="2601906"/>
                </a:xfrm>
                <a:prstGeom prst="rect">
                  <a:avLst/>
                </a:prstGeom>
              </p:spPr>
            </p:pic>
            <p:sp>
              <p:nvSpPr>
                <p:cNvPr id="116" name="תיבת טקסט 115">
                  <a:extLst>
                    <a:ext uri="{FF2B5EF4-FFF2-40B4-BE49-F238E27FC236}">
                      <a16:creationId xmlns:a16="http://schemas.microsoft.com/office/drawing/2014/main" id="{457A069C-5325-4AE6-8E18-07229B4D73E4}"/>
                    </a:ext>
                  </a:extLst>
                </p:cNvPr>
                <p:cNvSpPr txBox="1"/>
                <p:nvPr/>
              </p:nvSpPr>
              <p:spPr>
                <a:xfrm>
                  <a:off x="7853869" y="4794810"/>
                  <a:ext cx="4601895" cy="1733808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800" b="1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Basketball Wilson</a:t>
                  </a:r>
                </a:p>
                <a:p>
                  <a:pPr algn="l"/>
                  <a:endPara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marR="0" indent="0" algn="l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Professional basketball from the Wilson company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  <p:sp>
              <p:nvSpPr>
                <p:cNvPr id="117" name="תיבת טקסט 116">
                  <a:extLst>
                    <a:ext uri="{FF2B5EF4-FFF2-40B4-BE49-F238E27FC236}">
                      <a16:creationId xmlns:a16="http://schemas.microsoft.com/office/drawing/2014/main" id="{8C8B8788-4BC2-4DA7-B44B-004070F15E97}"/>
                    </a:ext>
                  </a:extLst>
                </p:cNvPr>
                <p:cNvSpPr txBox="1"/>
                <p:nvPr/>
              </p:nvSpPr>
              <p:spPr>
                <a:xfrm>
                  <a:off x="7853869" y="6528400"/>
                  <a:ext cx="4601895" cy="502702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60$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</p:grpSp>
          <p:sp>
            <p:nvSpPr>
              <p:cNvPr id="113" name="מלבן: פינות מעוגלות 112">
                <a:extLst>
                  <a:ext uri="{FF2B5EF4-FFF2-40B4-BE49-F238E27FC236}">
                    <a16:creationId xmlns:a16="http://schemas.microsoft.com/office/drawing/2014/main" id="{C38DBCB2-64DB-446D-8BF8-697DAC158147}"/>
                  </a:ext>
                </a:extLst>
              </p:cNvPr>
              <p:cNvSpPr/>
              <p:nvPr/>
            </p:nvSpPr>
            <p:spPr>
              <a:xfrm>
                <a:off x="3586053" y="6793996"/>
                <a:ext cx="3180595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</a:t>
                </a:r>
                <a:r>
                  <a:rPr lang="en-US" sz="3200" dirty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products</a:t>
                </a: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pic>
          <p:nvPicPr>
            <p:cNvPr id="111" name="תמונה 110">
              <a:extLst>
                <a:ext uri="{FF2B5EF4-FFF2-40B4-BE49-F238E27FC236}">
                  <a16:creationId xmlns:a16="http://schemas.microsoft.com/office/drawing/2014/main" id="{AFA46D26-8F1A-4221-9D78-5DBC131BD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2238" y="2863023"/>
              <a:ext cx="977463" cy="899266"/>
            </a:xfrm>
            <a:prstGeom prst="rect">
              <a:avLst/>
            </a:prstGeom>
          </p:spPr>
        </p:pic>
      </p:grpSp>
      <p:grpSp>
        <p:nvGrpSpPr>
          <p:cNvPr id="118" name="קבוצה 117">
            <a:extLst>
              <a:ext uri="{FF2B5EF4-FFF2-40B4-BE49-F238E27FC236}">
                <a16:creationId xmlns:a16="http://schemas.microsoft.com/office/drawing/2014/main" id="{33349091-FE1D-41BE-9796-D32B70911977}"/>
              </a:ext>
            </a:extLst>
          </p:cNvPr>
          <p:cNvGrpSpPr/>
          <p:nvPr/>
        </p:nvGrpSpPr>
        <p:grpSpPr>
          <a:xfrm>
            <a:off x="13447917" y="9978284"/>
            <a:ext cx="4640388" cy="5983798"/>
            <a:chOff x="2469313" y="2863023"/>
            <a:chExt cx="4640388" cy="5983798"/>
          </a:xfrm>
        </p:grpSpPr>
        <p:grpSp>
          <p:nvGrpSpPr>
            <p:cNvPr id="119" name="קבוצה 118">
              <a:extLst>
                <a:ext uri="{FF2B5EF4-FFF2-40B4-BE49-F238E27FC236}">
                  <a16:creationId xmlns:a16="http://schemas.microsoft.com/office/drawing/2014/main" id="{5CF07851-E152-41A1-876F-EC87FF7D8708}"/>
                </a:ext>
              </a:extLst>
            </p:cNvPr>
            <p:cNvGrpSpPr/>
            <p:nvPr/>
          </p:nvGrpSpPr>
          <p:grpSpPr>
            <a:xfrm>
              <a:off x="2469313" y="2864691"/>
              <a:ext cx="4607511" cy="5982130"/>
              <a:chOff x="2355013" y="1721691"/>
              <a:chExt cx="4607511" cy="5982130"/>
            </a:xfrm>
          </p:grpSpPr>
          <p:grpSp>
            <p:nvGrpSpPr>
              <p:cNvPr id="121" name="קבוצה 120">
                <a:extLst>
                  <a:ext uri="{FF2B5EF4-FFF2-40B4-BE49-F238E27FC236}">
                    <a16:creationId xmlns:a16="http://schemas.microsoft.com/office/drawing/2014/main" id="{2EA626C1-2C6C-470B-BF66-1404733EA7B7}"/>
                  </a:ext>
                </a:extLst>
              </p:cNvPr>
              <p:cNvGrpSpPr/>
              <p:nvPr/>
            </p:nvGrpSpPr>
            <p:grpSpPr>
              <a:xfrm>
                <a:off x="2355013" y="1721691"/>
                <a:ext cx="4607511" cy="5982130"/>
                <a:chOff x="7853869" y="2188110"/>
                <a:chExt cx="4607511" cy="6261915"/>
              </a:xfrm>
            </p:grpSpPr>
            <p:sp>
              <p:nvSpPr>
                <p:cNvPr id="123" name="תיבת טקסט 122">
                  <a:extLst>
                    <a:ext uri="{FF2B5EF4-FFF2-40B4-BE49-F238E27FC236}">
                      <a16:creationId xmlns:a16="http://schemas.microsoft.com/office/drawing/2014/main" id="{2C7AC8BD-D5F9-4A97-9412-BCE3E9C64F3B}"/>
                    </a:ext>
                  </a:extLst>
                </p:cNvPr>
                <p:cNvSpPr txBox="1"/>
                <p:nvPr/>
              </p:nvSpPr>
              <p:spPr>
                <a:xfrm>
                  <a:off x="7853869" y="3176787"/>
                  <a:ext cx="4588850" cy="5273238"/>
                </a:xfrm>
                <a:prstGeom prst="rect">
                  <a:avLst/>
                </a:prstGeom>
                <a:ln w="38100">
                  <a:solidFill>
                    <a:srgbClr val="DFDFD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  <p:pic>
              <p:nvPicPr>
                <p:cNvPr id="124" name="תמונה 123" descr="תמונה שמכילה כחול, סגור&#10;&#10;התיאור נוצר באופן אוטומטי">
                  <a:extLst>
                    <a:ext uri="{FF2B5EF4-FFF2-40B4-BE49-F238E27FC236}">
                      <a16:creationId xmlns:a16="http://schemas.microsoft.com/office/drawing/2014/main" id="{5CEBBD5B-F64A-4514-BFAE-3859F714A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9484" y="2188110"/>
                  <a:ext cx="4601896" cy="2601906"/>
                </a:xfrm>
                <a:prstGeom prst="rect">
                  <a:avLst/>
                </a:prstGeom>
              </p:spPr>
            </p:pic>
            <p:sp>
              <p:nvSpPr>
                <p:cNvPr id="125" name="תיבת טקסט 124">
                  <a:extLst>
                    <a:ext uri="{FF2B5EF4-FFF2-40B4-BE49-F238E27FC236}">
                      <a16:creationId xmlns:a16="http://schemas.microsoft.com/office/drawing/2014/main" id="{4D9563E1-71AD-4956-9283-EC81396AA2EE}"/>
                    </a:ext>
                  </a:extLst>
                </p:cNvPr>
                <p:cNvSpPr txBox="1"/>
                <p:nvPr/>
              </p:nvSpPr>
              <p:spPr>
                <a:xfrm>
                  <a:off x="7853869" y="4794810"/>
                  <a:ext cx="4601895" cy="1733808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800" b="1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Basketball Wilson</a:t>
                  </a:r>
                </a:p>
                <a:p>
                  <a:pPr algn="l"/>
                  <a:endPara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marR="0" indent="0" algn="l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Professional basketball from the Wilson company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  <p:sp>
              <p:nvSpPr>
                <p:cNvPr id="126" name="תיבת טקסט 125">
                  <a:extLst>
                    <a:ext uri="{FF2B5EF4-FFF2-40B4-BE49-F238E27FC236}">
                      <a16:creationId xmlns:a16="http://schemas.microsoft.com/office/drawing/2014/main" id="{F5856738-D138-4603-B99C-41A1E3B881C1}"/>
                    </a:ext>
                  </a:extLst>
                </p:cNvPr>
                <p:cNvSpPr txBox="1"/>
                <p:nvPr/>
              </p:nvSpPr>
              <p:spPr>
                <a:xfrm>
                  <a:off x="7853869" y="6528400"/>
                  <a:ext cx="4601895" cy="502702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60$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</p:grpSp>
          <p:sp>
            <p:nvSpPr>
              <p:cNvPr id="122" name="מלבן: פינות מעוגלות 121">
                <a:extLst>
                  <a:ext uri="{FF2B5EF4-FFF2-40B4-BE49-F238E27FC236}">
                    <a16:creationId xmlns:a16="http://schemas.microsoft.com/office/drawing/2014/main" id="{EB21EB54-1D16-43AB-B291-8FFF760C775A}"/>
                  </a:ext>
                </a:extLst>
              </p:cNvPr>
              <p:cNvSpPr/>
              <p:nvPr/>
            </p:nvSpPr>
            <p:spPr>
              <a:xfrm>
                <a:off x="3586053" y="6793996"/>
                <a:ext cx="3180595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</a:t>
                </a:r>
                <a:r>
                  <a:rPr lang="en-US" sz="3200" dirty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products</a:t>
                </a: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pic>
          <p:nvPicPr>
            <p:cNvPr id="120" name="תמונה 119">
              <a:extLst>
                <a:ext uri="{FF2B5EF4-FFF2-40B4-BE49-F238E27FC236}">
                  <a16:creationId xmlns:a16="http://schemas.microsoft.com/office/drawing/2014/main" id="{EE356ABD-C42E-4BA9-AA46-E7FFADA5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2238" y="2863023"/>
              <a:ext cx="977463" cy="899266"/>
            </a:xfrm>
            <a:prstGeom prst="rect">
              <a:avLst/>
            </a:prstGeom>
          </p:spPr>
        </p:pic>
      </p:grpSp>
      <p:grpSp>
        <p:nvGrpSpPr>
          <p:cNvPr id="127" name="קבוצה 126">
            <a:extLst>
              <a:ext uri="{FF2B5EF4-FFF2-40B4-BE49-F238E27FC236}">
                <a16:creationId xmlns:a16="http://schemas.microsoft.com/office/drawing/2014/main" id="{A23788D2-0716-41E6-BF92-B8B1A399E1A5}"/>
              </a:ext>
            </a:extLst>
          </p:cNvPr>
          <p:cNvGrpSpPr/>
          <p:nvPr/>
        </p:nvGrpSpPr>
        <p:grpSpPr>
          <a:xfrm>
            <a:off x="7571171" y="9988113"/>
            <a:ext cx="4640388" cy="5983798"/>
            <a:chOff x="2469313" y="2863023"/>
            <a:chExt cx="4640388" cy="5983798"/>
          </a:xfrm>
        </p:grpSpPr>
        <p:grpSp>
          <p:nvGrpSpPr>
            <p:cNvPr id="128" name="קבוצה 127">
              <a:extLst>
                <a:ext uri="{FF2B5EF4-FFF2-40B4-BE49-F238E27FC236}">
                  <a16:creationId xmlns:a16="http://schemas.microsoft.com/office/drawing/2014/main" id="{320FD11F-BC05-4FCA-B5D4-ABC44D5ACEC1}"/>
                </a:ext>
              </a:extLst>
            </p:cNvPr>
            <p:cNvGrpSpPr/>
            <p:nvPr/>
          </p:nvGrpSpPr>
          <p:grpSpPr>
            <a:xfrm>
              <a:off x="2469313" y="2864691"/>
              <a:ext cx="4607511" cy="5982130"/>
              <a:chOff x="2355013" y="1721691"/>
              <a:chExt cx="4607511" cy="5982130"/>
            </a:xfrm>
          </p:grpSpPr>
          <p:grpSp>
            <p:nvGrpSpPr>
              <p:cNvPr id="130" name="קבוצה 129">
                <a:extLst>
                  <a:ext uri="{FF2B5EF4-FFF2-40B4-BE49-F238E27FC236}">
                    <a16:creationId xmlns:a16="http://schemas.microsoft.com/office/drawing/2014/main" id="{66E3DACF-9849-4652-AA98-E91C47773DDC}"/>
                  </a:ext>
                </a:extLst>
              </p:cNvPr>
              <p:cNvGrpSpPr/>
              <p:nvPr/>
            </p:nvGrpSpPr>
            <p:grpSpPr>
              <a:xfrm>
                <a:off x="2355013" y="1721691"/>
                <a:ext cx="4607511" cy="5982130"/>
                <a:chOff x="7853869" y="2188110"/>
                <a:chExt cx="4607511" cy="6261915"/>
              </a:xfrm>
            </p:grpSpPr>
            <p:sp>
              <p:nvSpPr>
                <p:cNvPr id="132" name="תיבת טקסט 131">
                  <a:extLst>
                    <a:ext uri="{FF2B5EF4-FFF2-40B4-BE49-F238E27FC236}">
                      <a16:creationId xmlns:a16="http://schemas.microsoft.com/office/drawing/2014/main" id="{4A4094F6-9ED1-489E-B4DC-8025C8164E63}"/>
                    </a:ext>
                  </a:extLst>
                </p:cNvPr>
                <p:cNvSpPr txBox="1"/>
                <p:nvPr/>
              </p:nvSpPr>
              <p:spPr>
                <a:xfrm>
                  <a:off x="7853869" y="3176787"/>
                  <a:ext cx="4588850" cy="5273238"/>
                </a:xfrm>
                <a:prstGeom prst="rect">
                  <a:avLst/>
                </a:prstGeom>
                <a:ln w="38100">
                  <a:solidFill>
                    <a:srgbClr val="DFDFD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  <p:pic>
              <p:nvPicPr>
                <p:cNvPr id="133" name="תמונה 132" descr="תמונה שמכילה כחול, סגור&#10;&#10;התיאור נוצר באופן אוטומטי">
                  <a:extLst>
                    <a:ext uri="{FF2B5EF4-FFF2-40B4-BE49-F238E27FC236}">
                      <a16:creationId xmlns:a16="http://schemas.microsoft.com/office/drawing/2014/main" id="{5F35694A-1AA4-4029-BC23-C4E30959E3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9484" y="2188110"/>
                  <a:ext cx="4601896" cy="2601906"/>
                </a:xfrm>
                <a:prstGeom prst="rect">
                  <a:avLst/>
                </a:prstGeom>
              </p:spPr>
            </p:pic>
            <p:sp>
              <p:nvSpPr>
                <p:cNvPr id="134" name="תיבת טקסט 133">
                  <a:extLst>
                    <a:ext uri="{FF2B5EF4-FFF2-40B4-BE49-F238E27FC236}">
                      <a16:creationId xmlns:a16="http://schemas.microsoft.com/office/drawing/2014/main" id="{A0E62507-014D-4BD9-9913-25D4BB9E5B48}"/>
                    </a:ext>
                  </a:extLst>
                </p:cNvPr>
                <p:cNvSpPr txBox="1"/>
                <p:nvPr/>
              </p:nvSpPr>
              <p:spPr>
                <a:xfrm>
                  <a:off x="7853869" y="4794810"/>
                  <a:ext cx="4601895" cy="1733808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800" b="1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Basketball Wilson</a:t>
                  </a:r>
                </a:p>
                <a:p>
                  <a:pPr algn="l"/>
                  <a:endPara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marR="0" indent="0" algn="l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Professional basketball from the Wilson company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  <p:sp>
              <p:nvSpPr>
                <p:cNvPr id="135" name="תיבת טקסט 134">
                  <a:extLst>
                    <a:ext uri="{FF2B5EF4-FFF2-40B4-BE49-F238E27FC236}">
                      <a16:creationId xmlns:a16="http://schemas.microsoft.com/office/drawing/2014/main" id="{5851DB23-8699-4A48-B014-6850033AC794}"/>
                    </a:ext>
                  </a:extLst>
                </p:cNvPr>
                <p:cNvSpPr txBox="1"/>
                <p:nvPr/>
              </p:nvSpPr>
              <p:spPr>
                <a:xfrm>
                  <a:off x="7853869" y="6528400"/>
                  <a:ext cx="4601895" cy="502702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60$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</p:grpSp>
          <p:sp>
            <p:nvSpPr>
              <p:cNvPr id="131" name="מלבן: פינות מעוגלות 130">
                <a:extLst>
                  <a:ext uri="{FF2B5EF4-FFF2-40B4-BE49-F238E27FC236}">
                    <a16:creationId xmlns:a16="http://schemas.microsoft.com/office/drawing/2014/main" id="{2865FA77-AABC-47B7-965D-434D6CC051F3}"/>
                  </a:ext>
                </a:extLst>
              </p:cNvPr>
              <p:cNvSpPr/>
              <p:nvPr/>
            </p:nvSpPr>
            <p:spPr>
              <a:xfrm>
                <a:off x="3586053" y="6793996"/>
                <a:ext cx="3180595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</a:t>
                </a:r>
                <a:r>
                  <a:rPr lang="en-US" sz="3200" dirty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products</a:t>
                </a: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pic>
          <p:nvPicPr>
            <p:cNvPr id="129" name="תמונה 128">
              <a:extLst>
                <a:ext uri="{FF2B5EF4-FFF2-40B4-BE49-F238E27FC236}">
                  <a16:creationId xmlns:a16="http://schemas.microsoft.com/office/drawing/2014/main" id="{ECF010A4-5784-4FD9-943B-C0B046BD6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2238" y="2863023"/>
              <a:ext cx="977463" cy="899266"/>
            </a:xfrm>
            <a:prstGeom prst="rect">
              <a:avLst/>
            </a:prstGeom>
          </p:spPr>
        </p:pic>
      </p:grpSp>
      <p:grpSp>
        <p:nvGrpSpPr>
          <p:cNvPr id="136" name="קבוצה 135">
            <a:extLst>
              <a:ext uri="{FF2B5EF4-FFF2-40B4-BE49-F238E27FC236}">
                <a16:creationId xmlns:a16="http://schemas.microsoft.com/office/drawing/2014/main" id="{6AA91D46-D64D-4A2F-9F6E-14353C2D91F8}"/>
              </a:ext>
            </a:extLst>
          </p:cNvPr>
          <p:cNvGrpSpPr/>
          <p:nvPr/>
        </p:nvGrpSpPr>
        <p:grpSpPr>
          <a:xfrm>
            <a:off x="2082219" y="9978284"/>
            <a:ext cx="4640388" cy="5983798"/>
            <a:chOff x="2469313" y="2863023"/>
            <a:chExt cx="4640388" cy="5983798"/>
          </a:xfrm>
        </p:grpSpPr>
        <p:grpSp>
          <p:nvGrpSpPr>
            <p:cNvPr id="137" name="קבוצה 136">
              <a:extLst>
                <a:ext uri="{FF2B5EF4-FFF2-40B4-BE49-F238E27FC236}">
                  <a16:creationId xmlns:a16="http://schemas.microsoft.com/office/drawing/2014/main" id="{1EC87C26-2B26-456A-8CDA-1AF63649B6D0}"/>
                </a:ext>
              </a:extLst>
            </p:cNvPr>
            <p:cNvGrpSpPr/>
            <p:nvPr/>
          </p:nvGrpSpPr>
          <p:grpSpPr>
            <a:xfrm>
              <a:off x="2469313" y="2864691"/>
              <a:ext cx="4607511" cy="5982130"/>
              <a:chOff x="2355013" y="1721691"/>
              <a:chExt cx="4607511" cy="5982130"/>
            </a:xfrm>
          </p:grpSpPr>
          <p:grpSp>
            <p:nvGrpSpPr>
              <p:cNvPr id="139" name="קבוצה 138">
                <a:extLst>
                  <a:ext uri="{FF2B5EF4-FFF2-40B4-BE49-F238E27FC236}">
                    <a16:creationId xmlns:a16="http://schemas.microsoft.com/office/drawing/2014/main" id="{C3762801-5B47-48D7-8A94-A93C3AE5FD53}"/>
                  </a:ext>
                </a:extLst>
              </p:cNvPr>
              <p:cNvGrpSpPr/>
              <p:nvPr/>
            </p:nvGrpSpPr>
            <p:grpSpPr>
              <a:xfrm>
                <a:off x="2355013" y="1721691"/>
                <a:ext cx="4607511" cy="5982130"/>
                <a:chOff x="7853869" y="2188110"/>
                <a:chExt cx="4607511" cy="6261915"/>
              </a:xfrm>
            </p:grpSpPr>
            <p:sp>
              <p:nvSpPr>
                <p:cNvPr id="141" name="תיבת טקסט 140">
                  <a:extLst>
                    <a:ext uri="{FF2B5EF4-FFF2-40B4-BE49-F238E27FC236}">
                      <a16:creationId xmlns:a16="http://schemas.microsoft.com/office/drawing/2014/main" id="{48B641F4-DAD8-446F-BA90-1846174E9DAB}"/>
                    </a:ext>
                  </a:extLst>
                </p:cNvPr>
                <p:cNvSpPr txBox="1"/>
                <p:nvPr/>
              </p:nvSpPr>
              <p:spPr>
                <a:xfrm>
                  <a:off x="7853869" y="3176787"/>
                  <a:ext cx="4588850" cy="5273238"/>
                </a:xfrm>
                <a:prstGeom prst="rect">
                  <a:avLst/>
                </a:prstGeom>
                <a:ln w="38100">
                  <a:solidFill>
                    <a:srgbClr val="DFDFD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he-IL" dirty="0">
                    <a:solidFill>
                      <a:srgbClr val="5E5E5E"/>
                    </a:solidFill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  <a:p>
                  <a:pPr marL="0" marR="0" indent="0" algn="ctr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  <p:pic>
              <p:nvPicPr>
                <p:cNvPr id="142" name="תמונה 141" descr="תמונה שמכילה כחול, סגור&#10;&#10;התיאור נוצר באופן אוטומטי">
                  <a:extLst>
                    <a:ext uri="{FF2B5EF4-FFF2-40B4-BE49-F238E27FC236}">
                      <a16:creationId xmlns:a16="http://schemas.microsoft.com/office/drawing/2014/main" id="{92E56747-8CE7-464A-924B-25B9BFBA95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9484" y="2188110"/>
                  <a:ext cx="4601896" cy="2601906"/>
                </a:xfrm>
                <a:prstGeom prst="rect">
                  <a:avLst/>
                </a:prstGeom>
              </p:spPr>
            </p:pic>
            <p:sp>
              <p:nvSpPr>
                <p:cNvPr id="143" name="תיבת טקסט 142">
                  <a:extLst>
                    <a:ext uri="{FF2B5EF4-FFF2-40B4-BE49-F238E27FC236}">
                      <a16:creationId xmlns:a16="http://schemas.microsoft.com/office/drawing/2014/main" id="{811297A8-459A-4EEE-85C0-E60F078BC900}"/>
                    </a:ext>
                  </a:extLst>
                </p:cNvPr>
                <p:cNvSpPr txBox="1"/>
                <p:nvPr/>
              </p:nvSpPr>
              <p:spPr>
                <a:xfrm>
                  <a:off x="7853869" y="4794810"/>
                  <a:ext cx="4601895" cy="1733808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800" b="1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Basketball Wilson</a:t>
                  </a:r>
                </a:p>
                <a:p>
                  <a:pPr algn="l"/>
                  <a:endPara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marR="0" indent="0" algn="l" defTabSz="2438338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Professional basketball from the Wilson company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  <p:sp>
              <p:nvSpPr>
                <p:cNvPr id="144" name="תיבת טקסט 143">
                  <a:extLst>
                    <a:ext uri="{FF2B5EF4-FFF2-40B4-BE49-F238E27FC236}">
                      <a16:creationId xmlns:a16="http://schemas.microsoft.com/office/drawing/2014/main" id="{3A5591CE-0E58-4900-8BAA-17E9783571CE}"/>
                    </a:ext>
                  </a:extLst>
                </p:cNvPr>
                <p:cNvSpPr txBox="1"/>
                <p:nvPr/>
              </p:nvSpPr>
              <p:spPr>
                <a:xfrm>
                  <a:off x="7853869" y="6528400"/>
                  <a:ext cx="4601895" cy="502702"/>
                </a:xfrm>
                <a:prstGeom prst="rect">
                  <a:avLst/>
                </a:prstGeom>
                <a:noFill/>
                <a:ln w="38100" cap="flat">
                  <a:solidFill>
                    <a:schemeClr val="tx1">
                      <a:lumMod val="20000"/>
                      <a:lumOff val="80000"/>
                    </a:schemeClr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lang="en-US" sz="2600" dirty="0">
                      <a:solidFill>
                        <a:schemeClr val="tx1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60$</a:t>
                  </a:r>
                  <a:endParaRPr kumimoji="0" lang="en-US" sz="260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endParaRPr>
                </a:p>
              </p:txBody>
            </p:sp>
          </p:grpSp>
          <p:sp>
            <p:nvSpPr>
              <p:cNvPr id="140" name="מלבן: פינות מעוגלות 139">
                <a:extLst>
                  <a:ext uri="{FF2B5EF4-FFF2-40B4-BE49-F238E27FC236}">
                    <a16:creationId xmlns:a16="http://schemas.microsoft.com/office/drawing/2014/main" id="{CE0E8AAB-E6E5-4A8B-97C3-0466A5E97300}"/>
                  </a:ext>
                </a:extLst>
              </p:cNvPr>
              <p:cNvSpPr/>
              <p:nvPr/>
            </p:nvSpPr>
            <p:spPr>
              <a:xfrm>
                <a:off x="3586053" y="6793996"/>
                <a:ext cx="3180595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</a:t>
                </a:r>
                <a:r>
                  <a:rPr lang="en-US" sz="3200" dirty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products</a:t>
                </a: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pic>
          <p:nvPicPr>
            <p:cNvPr id="138" name="תמונה 137">
              <a:extLst>
                <a:ext uri="{FF2B5EF4-FFF2-40B4-BE49-F238E27FC236}">
                  <a16:creationId xmlns:a16="http://schemas.microsoft.com/office/drawing/2014/main" id="{F698B51D-3B77-4F03-91F5-CC7AC9CD5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2238" y="2863023"/>
              <a:ext cx="977463" cy="899266"/>
            </a:xfrm>
            <a:prstGeom prst="rect">
              <a:avLst/>
            </a:prstGeom>
          </p:spPr>
        </p:pic>
      </p:grpSp>
      <p:sp>
        <p:nvSpPr>
          <p:cNvPr id="145" name="מלבן: פינות מעוגלות 144">
            <a:extLst>
              <a:ext uri="{FF2B5EF4-FFF2-40B4-BE49-F238E27FC236}">
                <a16:creationId xmlns:a16="http://schemas.microsoft.com/office/drawing/2014/main" id="{1B5BF15E-7090-4A8B-927B-F27E445AC1E5}"/>
              </a:ext>
            </a:extLst>
          </p:cNvPr>
          <p:cNvSpPr/>
          <p:nvPr/>
        </p:nvSpPr>
        <p:spPr>
          <a:xfrm>
            <a:off x="9523900" y="2430124"/>
            <a:ext cx="6541477" cy="9562971"/>
          </a:xfrm>
          <a:prstGeom prst="roundRect">
            <a:avLst/>
          </a:prstGeom>
          <a:solidFill>
            <a:srgbClr val="A9A9A9">
              <a:alpha val="93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6" name="תמונה 145">
            <a:extLst>
              <a:ext uri="{FF2B5EF4-FFF2-40B4-BE49-F238E27FC236}">
                <a16:creationId xmlns:a16="http://schemas.microsoft.com/office/drawing/2014/main" id="{551C4EC3-9E81-4908-94BF-28A47EF5EA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2994" y="2684730"/>
            <a:ext cx="5923287" cy="8202649"/>
          </a:xfrm>
          <a:prstGeom prst="rect">
            <a:avLst/>
          </a:prstGeom>
        </p:spPr>
      </p:pic>
      <p:sp>
        <p:nvSpPr>
          <p:cNvPr id="147" name="תיבת טקסט 146">
            <a:extLst>
              <a:ext uri="{FF2B5EF4-FFF2-40B4-BE49-F238E27FC236}">
                <a16:creationId xmlns:a16="http://schemas.microsoft.com/office/drawing/2014/main" id="{64FA9367-16EF-406B-A7BA-B2C74A418369}"/>
              </a:ext>
            </a:extLst>
          </p:cNvPr>
          <p:cNvSpPr txBox="1"/>
          <p:nvPr/>
        </p:nvSpPr>
        <p:spPr>
          <a:xfrm>
            <a:off x="9301097" y="2300521"/>
            <a:ext cx="668977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u="sng" dirty="0">
                <a:solidFill>
                  <a:srgbClr val="232F3E"/>
                </a:solidFill>
              </a:rPr>
              <a:t>Edit product</a:t>
            </a:r>
            <a:endParaRPr kumimoji="0" lang="en-US" sz="2400" b="0" i="0" u="sng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475062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30732" y="-1"/>
            <a:ext cx="1270001" cy="13716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-143194" y="17822"/>
            <a:ext cx="24527194" cy="1170843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53305C8-3D83-4052-B007-C331628B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372" y="182174"/>
            <a:ext cx="3892314" cy="842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7E43A36-1EC2-419D-893B-0CAAA17EA9E3}"/>
              </a:ext>
            </a:extLst>
          </p:cNvPr>
          <p:cNvSpPr txBox="1"/>
          <p:nvPr/>
        </p:nvSpPr>
        <p:spPr>
          <a:xfrm>
            <a:off x="419710" y="125801"/>
            <a:ext cx="30977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232F3E"/>
                </a:solidFill>
              </a:rPr>
              <a:t>Awazon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4" name="Screen Shot 2021-04-12 at 21.22.19.png" descr="Screen Shot 2021-04-12 at 21.22.19.png">
            <a:extLst>
              <a:ext uri="{FF2B5EF4-FFF2-40B4-BE49-F238E27FC236}">
                <a16:creationId xmlns:a16="http://schemas.microsoft.com/office/drawing/2014/main" id="{93C548F4-0317-406C-84B1-0E6779F97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" y="1676318"/>
            <a:ext cx="1020694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5867E03-EE7E-4FA3-BC2C-3AC6894CC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1" y="3040155"/>
            <a:ext cx="1072494" cy="968759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9B17F759-6AB9-42A5-8AD3-02FB31180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1" y="4359301"/>
            <a:ext cx="1072494" cy="986694"/>
          </a:xfrm>
          <a:prstGeom prst="rect">
            <a:avLst/>
          </a:prstGeom>
        </p:spPr>
      </p:pic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8E36C5D3-CF4E-4030-9BFC-3E861BBE1B16}"/>
              </a:ext>
            </a:extLst>
          </p:cNvPr>
          <p:cNvGrpSpPr/>
          <p:nvPr/>
        </p:nvGrpSpPr>
        <p:grpSpPr>
          <a:xfrm>
            <a:off x="2469313" y="2864691"/>
            <a:ext cx="4607511" cy="5982130"/>
            <a:chOff x="2355013" y="1721691"/>
            <a:chExt cx="4607511" cy="5982130"/>
          </a:xfrm>
        </p:grpSpPr>
        <p:grpSp>
          <p:nvGrpSpPr>
            <p:cNvPr id="15" name="קבוצה 14">
              <a:extLst>
                <a:ext uri="{FF2B5EF4-FFF2-40B4-BE49-F238E27FC236}">
                  <a16:creationId xmlns:a16="http://schemas.microsoft.com/office/drawing/2014/main" id="{5E9243EF-7CC5-4773-82F8-6A5FA976E3E9}"/>
                </a:ext>
              </a:extLst>
            </p:cNvPr>
            <p:cNvGrpSpPr/>
            <p:nvPr/>
          </p:nvGrpSpPr>
          <p:grpSpPr>
            <a:xfrm>
              <a:off x="2355013" y="1721691"/>
              <a:ext cx="4607511" cy="5982130"/>
              <a:chOff x="7853869" y="2188110"/>
              <a:chExt cx="4607511" cy="6261915"/>
            </a:xfrm>
          </p:grpSpPr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BC66D77A-12F2-4F18-A26C-E23869DDFA37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19" name="תמונה 18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10551406-FDFF-44C2-B063-149C8397B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B4B0DE6B-9BC5-42A9-A139-DD04E5469445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23" name="תיבת טקסט 22">
                <a:extLst>
                  <a:ext uri="{FF2B5EF4-FFF2-40B4-BE49-F238E27FC236}">
                    <a16:creationId xmlns:a16="http://schemas.microsoft.com/office/drawing/2014/main" id="{4BEBB7BA-BE90-4F73-82C5-6B1D3DF21B28}"/>
                  </a:ext>
                </a:extLst>
              </p:cNvPr>
              <p:cNvSpPr txBox="1"/>
              <p:nvPr/>
            </p:nvSpPr>
            <p:spPr>
              <a:xfrm>
                <a:off x="7853869" y="652840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FF020127-FFAF-442A-BAFC-6EC3D1EDC1C5}"/>
                </a:ext>
              </a:extLst>
            </p:cNvPr>
            <p:cNvSpPr/>
            <p:nvPr/>
          </p:nvSpPr>
          <p:spPr>
            <a:xfrm>
              <a:off x="3586053" y="6793996"/>
              <a:ext cx="3180595" cy="658336"/>
            </a:xfrm>
            <a:prstGeom prst="roundRect">
              <a:avLst/>
            </a:prstGeom>
            <a:solidFill>
              <a:srgbClr val="F2182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Delete </a:t>
              </a:r>
              <a:r>
                <a:rPr lang="en-US" sz="320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products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AD0D1A5B-5F1F-4042-963F-49669C9B799A}"/>
              </a:ext>
            </a:extLst>
          </p:cNvPr>
          <p:cNvGrpSpPr/>
          <p:nvPr/>
        </p:nvGrpSpPr>
        <p:grpSpPr>
          <a:xfrm>
            <a:off x="8417112" y="2817787"/>
            <a:ext cx="4607511" cy="5982130"/>
            <a:chOff x="2355013" y="1721691"/>
            <a:chExt cx="4607511" cy="5982130"/>
          </a:xfrm>
        </p:grpSpPr>
        <p:grpSp>
          <p:nvGrpSpPr>
            <p:cNvPr id="31" name="קבוצה 30">
              <a:extLst>
                <a:ext uri="{FF2B5EF4-FFF2-40B4-BE49-F238E27FC236}">
                  <a16:creationId xmlns:a16="http://schemas.microsoft.com/office/drawing/2014/main" id="{7FC2856E-6018-4B38-87D3-DC8F20002D1C}"/>
                </a:ext>
              </a:extLst>
            </p:cNvPr>
            <p:cNvGrpSpPr/>
            <p:nvPr/>
          </p:nvGrpSpPr>
          <p:grpSpPr>
            <a:xfrm>
              <a:off x="2355013" y="1721691"/>
              <a:ext cx="4607511" cy="5982130"/>
              <a:chOff x="7853869" y="2188110"/>
              <a:chExt cx="4607511" cy="6261915"/>
            </a:xfrm>
          </p:grpSpPr>
          <p:sp>
            <p:nvSpPr>
              <p:cNvPr id="33" name="תיבת טקסט 32">
                <a:extLst>
                  <a:ext uri="{FF2B5EF4-FFF2-40B4-BE49-F238E27FC236}">
                    <a16:creationId xmlns:a16="http://schemas.microsoft.com/office/drawing/2014/main" id="{8C78B56C-1D1E-489A-AFE7-ACCB268C964E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34" name="תמונה 33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ECADE066-3036-491D-973C-54A790DA6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35" name="תיבת טקסט 34">
                <a:extLst>
                  <a:ext uri="{FF2B5EF4-FFF2-40B4-BE49-F238E27FC236}">
                    <a16:creationId xmlns:a16="http://schemas.microsoft.com/office/drawing/2014/main" id="{60C4F5A5-DEBE-4A3F-907A-9DCD15FC72FE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36" name="תיבת טקסט 35">
                <a:extLst>
                  <a:ext uri="{FF2B5EF4-FFF2-40B4-BE49-F238E27FC236}">
                    <a16:creationId xmlns:a16="http://schemas.microsoft.com/office/drawing/2014/main" id="{9CBF8F34-F5DD-4A52-83EF-864B3B58052B}"/>
                  </a:ext>
                </a:extLst>
              </p:cNvPr>
              <p:cNvSpPr txBox="1"/>
              <p:nvPr/>
            </p:nvSpPr>
            <p:spPr>
              <a:xfrm>
                <a:off x="7853869" y="652840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sp>
          <p:nvSpPr>
            <p:cNvPr id="32" name="מלבן: פינות מעוגלות 31">
              <a:extLst>
                <a:ext uri="{FF2B5EF4-FFF2-40B4-BE49-F238E27FC236}">
                  <a16:creationId xmlns:a16="http://schemas.microsoft.com/office/drawing/2014/main" id="{520F60C7-BEBC-466A-BDF5-F399EFAD93AB}"/>
                </a:ext>
              </a:extLst>
            </p:cNvPr>
            <p:cNvSpPr/>
            <p:nvPr/>
          </p:nvSpPr>
          <p:spPr>
            <a:xfrm>
              <a:off x="3586053" y="6793996"/>
              <a:ext cx="3180595" cy="658336"/>
            </a:xfrm>
            <a:prstGeom prst="roundRect">
              <a:avLst/>
            </a:prstGeom>
            <a:solidFill>
              <a:srgbClr val="F2182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Delete </a:t>
              </a:r>
              <a:r>
                <a:rPr lang="en-US" sz="320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products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2A563A55-0827-413D-8DA4-9AC3D37B29C1}"/>
              </a:ext>
            </a:extLst>
          </p:cNvPr>
          <p:cNvGrpSpPr/>
          <p:nvPr/>
        </p:nvGrpSpPr>
        <p:grpSpPr>
          <a:xfrm>
            <a:off x="13715016" y="2817787"/>
            <a:ext cx="4607511" cy="5982130"/>
            <a:chOff x="2355013" y="1721691"/>
            <a:chExt cx="4607511" cy="5982130"/>
          </a:xfrm>
        </p:grpSpPr>
        <p:grpSp>
          <p:nvGrpSpPr>
            <p:cNvPr id="38" name="קבוצה 37">
              <a:extLst>
                <a:ext uri="{FF2B5EF4-FFF2-40B4-BE49-F238E27FC236}">
                  <a16:creationId xmlns:a16="http://schemas.microsoft.com/office/drawing/2014/main" id="{EFA6A044-D672-490F-A35A-3252A03B82A3}"/>
                </a:ext>
              </a:extLst>
            </p:cNvPr>
            <p:cNvGrpSpPr/>
            <p:nvPr/>
          </p:nvGrpSpPr>
          <p:grpSpPr>
            <a:xfrm>
              <a:off x="2355013" y="1721691"/>
              <a:ext cx="4607511" cy="5982130"/>
              <a:chOff x="7853869" y="2188110"/>
              <a:chExt cx="4607511" cy="6261915"/>
            </a:xfrm>
          </p:grpSpPr>
          <p:sp>
            <p:nvSpPr>
              <p:cNvPr id="40" name="תיבת טקסט 39">
                <a:extLst>
                  <a:ext uri="{FF2B5EF4-FFF2-40B4-BE49-F238E27FC236}">
                    <a16:creationId xmlns:a16="http://schemas.microsoft.com/office/drawing/2014/main" id="{8521A928-6886-49AA-B620-313A0B2ED632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41" name="תמונה 40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A1C10ACA-BBB3-4C7D-A5CC-6D2C10C389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42" name="תיבת טקסט 41">
                <a:extLst>
                  <a:ext uri="{FF2B5EF4-FFF2-40B4-BE49-F238E27FC236}">
                    <a16:creationId xmlns:a16="http://schemas.microsoft.com/office/drawing/2014/main" id="{208A918B-D0FF-411A-8243-966B3EDCC3E7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43" name="תיבת טקסט 42">
                <a:extLst>
                  <a:ext uri="{FF2B5EF4-FFF2-40B4-BE49-F238E27FC236}">
                    <a16:creationId xmlns:a16="http://schemas.microsoft.com/office/drawing/2014/main" id="{716242C3-2A10-4F9F-9208-68D8003DEC34}"/>
                  </a:ext>
                </a:extLst>
              </p:cNvPr>
              <p:cNvSpPr txBox="1"/>
              <p:nvPr/>
            </p:nvSpPr>
            <p:spPr>
              <a:xfrm>
                <a:off x="7853869" y="652840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sp>
          <p:nvSpPr>
            <p:cNvPr id="39" name="מלבן: פינות מעוגלות 38">
              <a:extLst>
                <a:ext uri="{FF2B5EF4-FFF2-40B4-BE49-F238E27FC236}">
                  <a16:creationId xmlns:a16="http://schemas.microsoft.com/office/drawing/2014/main" id="{EC683BE6-6FD8-4392-89E6-29E82A8BD32C}"/>
                </a:ext>
              </a:extLst>
            </p:cNvPr>
            <p:cNvSpPr/>
            <p:nvPr/>
          </p:nvSpPr>
          <p:spPr>
            <a:xfrm>
              <a:off x="3586053" y="6793996"/>
              <a:ext cx="3180595" cy="658336"/>
            </a:xfrm>
            <a:prstGeom prst="roundRect">
              <a:avLst/>
            </a:prstGeom>
            <a:solidFill>
              <a:srgbClr val="F2182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Delete </a:t>
              </a:r>
              <a:r>
                <a:rPr lang="en-US" sz="320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products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44" name="קבוצה 43">
            <a:extLst>
              <a:ext uri="{FF2B5EF4-FFF2-40B4-BE49-F238E27FC236}">
                <a16:creationId xmlns:a16="http://schemas.microsoft.com/office/drawing/2014/main" id="{0C7D8B57-2E00-414A-A902-0784FED8AECF}"/>
              </a:ext>
            </a:extLst>
          </p:cNvPr>
          <p:cNvGrpSpPr/>
          <p:nvPr/>
        </p:nvGrpSpPr>
        <p:grpSpPr>
          <a:xfrm>
            <a:off x="19114175" y="2770883"/>
            <a:ext cx="4607511" cy="5982130"/>
            <a:chOff x="2355013" y="1721691"/>
            <a:chExt cx="4607511" cy="5982130"/>
          </a:xfrm>
        </p:grpSpPr>
        <p:grpSp>
          <p:nvGrpSpPr>
            <p:cNvPr id="45" name="קבוצה 44">
              <a:extLst>
                <a:ext uri="{FF2B5EF4-FFF2-40B4-BE49-F238E27FC236}">
                  <a16:creationId xmlns:a16="http://schemas.microsoft.com/office/drawing/2014/main" id="{28D9B404-C26E-41D9-8F5E-9E3D49299E6C}"/>
                </a:ext>
              </a:extLst>
            </p:cNvPr>
            <p:cNvGrpSpPr/>
            <p:nvPr/>
          </p:nvGrpSpPr>
          <p:grpSpPr>
            <a:xfrm>
              <a:off x="2355013" y="1721691"/>
              <a:ext cx="4607511" cy="5982130"/>
              <a:chOff x="7853869" y="2188110"/>
              <a:chExt cx="4607511" cy="6261915"/>
            </a:xfrm>
          </p:grpSpPr>
          <p:sp>
            <p:nvSpPr>
              <p:cNvPr id="47" name="תיבת טקסט 46">
                <a:extLst>
                  <a:ext uri="{FF2B5EF4-FFF2-40B4-BE49-F238E27FC236}">
                    <a16:creationId xmlns:a16="http://schemas.microsoft.com/office/drawing/2014/main" id="{4FF9767D-4D5B-4F6C-BD73-52DE95174975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48" name="תמונה 47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9DF9B2BF-CC6A-4E6A-8576-67540E155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49" name="תיבת טקסט 48">
                <a:extLst>
                  <a:ext uri="{FF2B5EF4-FFF2-40B4-BE49-F238E27FC236}">
                    <a16:creationId xmlns:a16="http://schemas.microsoft.com/office/drawing/2014/main" id="{5186599A-EFEA-4FE7-9ACF-49F076C13DA0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50" name="תיבת טקסט 49">
                <a:extLst>
                  <a:ext uri="{FF2B5EF4-FFF2-40B4-BE49-F238E27FC236}">
                    <a16:creationId xmlns:a16="http://schemas.microsoft.com/office/drawing/2014/main" id="{05C571A2-3BC3-4518-9439-3CF06B4F41B0}"/>
                  </a:ext>
                </a:extLst>
              </p:cNvPr>
              <p:cNvSpPr txBox="1"/>
              <p:nvPr/>
            </p:nvSpPr>
            <p:spPr>
              <a:xfrm>
                <a:off x="7853869" y="652840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sp>
          <p:nvSpPr>
            <p:cNvPr id="46" name="מלבן: פינות מעוגלות 45">
              <a:extLst>
                <a:ext uri="{FF2B5EF4-FFF2-40B4-BE49-F238E27FC236}">
                  <a16:creationId xmlns:a16="http://schemas.microsoft.com/office/drawing/2014/main" id="{632209B3-107E-449B-8A3E-2DCA88915690}"/>
                </a:ext>
              </a:extLst>
            </p:cNvPr>
            <p:cNvSpPr/>
            <p:nvPr/>
          </p:nvSpPr>
          <p:spPr>
            <a:xfrm>
              <a:off x="3586053" y="6793996"/>
              <a:ext cx="3180595" cy="658336"/>
            </a:xfrm>
            <a:prstGeom prst="roundRect">
              <a:avLst/>
            </a:prstGeom>
            <a:solidFill>
              <a:srgbClr val="F2182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Delete </a:t>
              </a:r>
              <a:r>
                <a:rPr lang="en-US" sz="320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products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746A54C1-8B3C-4675-B681-A31E0233312A}"/>
              </a:ext>
            </a:extLst>
          </p:cNvPr>
          <p:cNvGrpSpPr/>
          <p:nvPr/>
        </p:nvGrpSpPr>
        <p:grpSpPr>
          <a:xfrm>
            <a:off x="2450652" y="9794890"/>
            <a:ext cx="4607511" cy="5982130"/>
            <a:chOff x="2355013" y="1721691"/>
            <a:chExt cx="4607511" cy="5982130"/>
          </a:xfrm>
        </p:grpSpPr>
        <p:grpSp>
          <p:nvGrpSpPr>
            <p:cNvPr id="52" name="קבוצה 51">
              <a:extLst>
                <a:ext uri="{FF2B5EF4-FFF2-40B4-BE49-F238E27FC236}">
                  <a16:creationId xmlns:a16="http://schemas.microsoft.com/office/drawing/2014/main" id="{218F76C9-D7FB-49AF-90D1-20017489CA14}"/>
                </a:ext>
              </a:extLst>
            </p:cNvPr>
            <p:cNvGrpSpPr/>
            <p:nvPr/>
          </p:nvGrpSpPr>
          <p:grpSpPr>
            <a:xfrm>
              <a:off x="2355013" y="1721691"/>
              <a:ext cx="4607511" cy="5982130"/>
              <a:chOff x="7853869" y="2188110"/>
              <a:chExt cx="4607511" cy="6261915"/>
            </a:xfrm>
          </p:grpSpPr>
          <p:sp>
            <p:nvSpPr>
              <p:cNvPr id="54" name="תיבת טקסט 53">
                <a:extLst>
                  <a:ext uri="{FF2B5EF4-FFF2-40B4-BE49-F238E27FC236}">
                    <a16:creationId xmlns:a16="http://schemas.microsoft.com/office/drawing/2014/main" id="{571F6D98-998F-4547-952A-80B4D2250E7F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55" name="תמונה 54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773AEF9A-F776-476F-9EF0-48429C0F3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56" name="תיבת טקסט 55">
                <a:extLst>
                  <a:ext uri="{FF2B5EF4-FFF2-40B4-BE49-F238E27FC236}">
                    <a16:creationId xmlns:a16="http://schemas.microsoft.com/office/drawing/2014/main" id="{B922E921-34D3-4AFF-8E17-3C345D635C72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57" name="תיבת טקסט 56">
                <a:extLst>
                  <a:ext uri="{FF2B5EF4-FFF2-40B4-BE49-F238E27FC236}">
                    <a16:creationId xmlns:a16="http://schemas.microsoft.com/office/drawing/2014/main" id="{574DD76B-6B3A-48DC-BC9E-BD58FE59D5A7}"/>
                  </a:ext>
                </a:extLst>
              </p:cNvPr>
              <p:cNvSpPr txBox="1"/>
              <p:nvPr/>
            </p:nvSpPr>
            <p:spPr>
              <a:xfrm>
                <a:off x="7853869" y="652840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sp>
          <p:nvSpPr>
            <p:cNvPr id="53" name="מלבן: פינות מעוגלות 52">
              <a:extLst>
                <a:ext uri="{FF2B5EF4-FFF2-40B4-BE49-F238E27FC236}">
                  <a16:creationId xmlns:a16="http://schemas.microsoft.com/office/drawing/2014/main" id="{C5742705-AAA4-400A-9C9D-342E9A16D5B2}"/>
                </a:ext>
              </a:extLst>
            </p:cNvPr>
            <p:cNvSpPr/>
            <p:nvPr/>
          </p:nvSpPr>
          <p:spPr>
            <a:xfrm>
              <a:off x="3586053" y="6793996"/>
              <a:ext cx="3180595" cy="658336"/>
            </a:xfrm>
            <a:prstGeom prst="roundRect">
              <a:avLst/>
            </a:prstGeom>
            <a:solidFill>
              <a:srgbClr val="F2182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Delete </a:t>
              </a:r>
              <a:r>
                <a:rPr lang="en-US" sz="320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products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58" name="קבוצה 57">
            <a:extLst>
              <a:ext uri="{FF2B5EF4-FFF2-40B4-BE49-F238E27FC236}">
                <a16:creationId xmlns:a16="http://schemas.microsoft.com/office/drawing/2014/main" id="{62819599-147B-4B29-BC63-FA4134251F49}"/>
              </a:ext>
            </a:extLst>
          </p:cNvPr>
          <p:cNvGrpSpPr/>
          <p:nvPr/>
        </p:nvGrpSpPr>
        <p:grpSpPr>
          <a:xfrm>
            <a:off x="8407781" y="9794890"/>
            <a:ext cx="4607511" cy="5982130"/>
            <a:chOff x="2355013" y="1721691"/>
            <a:chExt cx="4607511" cy="5982130"/>
          </a:xfrm>
        </p:grpSpPr>
        <p:grpSp>
          <p:nvGrpSpPr>
            <p:cNvPr id="59" name="קבוצה 58">
              <a:extLst>
                <a:ext uri="{FF2B5EF4-FFF2-40B4-BE49-F238E27FC236}">
                  <a16:creationId xmlns:a16="http://schemas.microsoft.com/office/drawing/2014/main" id="{A0CFA61E-F17E-45E6-930A-3C5AE3D26178}"/>
                </a:ext>
              </a:extLst>
            </p:cNvPr>
            <p:cNvGrpSpPr/>
            <p:nvPr/>
          </p:nvGrpSpPr>
          <p:grpSpPr>
            <a:xfrm>
              <a:off x="2355013" y="1721691"/>
              <a:ext cx="4607511" cy="5982130"/>
              <a:chOff x="7853869" y="2188110"/>
              <a:chExt cx="4607511" cy="6261915"/>
            </a:xfrm>
          </p:grpSpPr>
          <p:sp>
            <p:nvSpPr>
              <p:cNvPr id="61" name="תיבת טקסט 60">
                <a:extLst>
                  <a:ext uri="{FF2B5EF4-FFF2-40B4-BE49-F238E27FC236}">
                    <a16:creationId xmlns:a16="http://schemas.microsoft.com/office/drawing/2014/main" id="{9A9833F8-E39F-4818-840B-27FBE639DD2F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62" name="תמונה 61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FA8BF0B8-3D1F-430C-99DB-6B1A418BF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63" name="תיבת טקסט 62">
                <a:extLst>
                  <a:ext uri="{FF2B5EF4-FFF2-40B4-BE49-F238E27FC236}">
                    <a16:creationId xmlns:a16="http://schemas.microsoft.com/office/drawing/2014/main" id="{93CA2E44-79CE-438E-B2C5-6DC1180D096D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64" name="תיבת טקסט 63">
                <a:extLst>
                  <a:ext uri="{FF2B5EF4-FFF2-40B4-BE49-F238E27FC236}">
                    <a16:creationId xmlns:a16="http://schemas.microsoft.com/office/drawing/2014/main" id="{756DF222-A352-473D-B87C-C4B6E62C6BAD}"/>
                  </a:ext>
                </a:extLst>
              </p:cNvPr>
              <p:cNvSpPr txBox="1"/>
              <p:nvPr/>
            </p:nvSpPr>
            <p:spPr>
              <a:xfrm>
                <a:off x="7853869" y="652840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sp>
          <p:nvSpPr>
            <p:cNvPr id="60" name="מלבן: פינות מעוגלות 59">
              <a:extLst>
                <a:ext uri="{FF2B5EF4-FFF2-40B4-BE49-F238E27FC236}">
                  <a16:creationId xmlns:a16="http://schemas.microsoft.com/office/drawing/2014/main" id="{53031D76-2C86-45B3-A8E1-67AB241367F9}"/>
                </a:ext>
              </a:extLst>
            </p:cNvPr>
            <p:cNvSpPr/>
            <p:nvPr/>
          </p:nvSpPr>
          <p:spPr>
            <a:xfrm>
              <a:off x="3586053" y="6793996"/>
              <a:ext cx="3180595" cy="658336"/>
            </a:xfrm>
            <a:prstGeom prst="roundRect">
              <a:avLst/>
            </a:prstGeom>
            <a:solidFill>
              <a:srgbClr val="F2182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Delete </a:t>
              </a:r>
              <a:r>
                <a:rPr lang="en-US" sz="320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products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65" name="קבוצה 64">
            <a:extLst>
              <a:ext uri="{FF2B5EF4-FFF2-40B4-BE49-F238E27FC236}">
                <a16:creationId xmlns:a16="http://schemas.microsoft.com/office/drawing/2014/main" id="{1D0C9508-E135-493D-885B-EA426CEE8139}"/>
              </a:ext>
            </a:extLst>
          </p:cNvPr>
          <p:cNvGrpSpPr/>
          <p:nvPr/>
        </p:nvGrpSpPr>
        <p:grpSpPr>
          <a:xfrm>
            <a:off x="13867697" y="9794890"/>
            <a:ext cx="4607511" cy="5982130"/>
            <a:chOff x="2355013" y="1721691"/>
            <a:chExt cx="4607511" cy="5982130"/>
          </a:xfrm>
        </p:grpSpPr>
        <p:grpSp>
          <p:nvGrpSpPr>
            <p:cNvPr id="66" name="קבוצה 65">
              <a:extLst>
                <a:ext uri="{FF2B5EF4-FFF2-40B4-BE49-F238E27FC236}">
                  <a16:creationId xmlns:a16="http://schemas.microsoft.com/office/drawing/2014/main" id="{FF8280F3-FA78-43A5-A859-28E21174C068}"/>
                </a:ext>
              </a:extLst>
            </p:cNvPr>
            <p:cNvGrpSpPr/>
            <p:nvPr/>
          </p:nvGrpSpPr>
          <p:grpSpPr>
            <a:xfrm>
              <a:off x="2355013" y="1721691"/>
              <a:ext cx="4607511" cy="5982130"/>
              <a:chOff x="7853869" y="2188110"/>
              <a:chExt cx="4607511" cy="6261915"/>
            </a:xfrm>
          </p:grpSpPr>
          <p:sp>
            <p:nvSpPr>
              <p:cNvPr id="68" name="תיבת טקסט 67">
                <a:extLst>
                  <a:ext uri="{FF2B5EF4-FFF2-40B4-BE49-F238E27FC236}">
                    <a16:creationId xmlns:a16="http://schemas.microsoft.com/office/drawing/2014/main" id="{8AEDF244-702D-4A0F-B766-CDB16185387A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69" name="תמונה 68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84DEDD2C-560F-4B1A-A919-E5D593AD92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70" name="תיבת טקסט 69">
                <a:extLst>
                  <a:ext uri="{FF2B5EF4-FFF2-40B4-BE49-F238E27FC236}">
                    <a16:creationId xmlns:a16="http://schemas.microsoft.com/office/drawing/2014/main" id="{6A66AF0C-8242-4B3A-925B-49ACDC3C2192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71" name="תיבת טקסט 70">
                <a:extLst>
                  <a:ext uri="{FF2B5EF4-FFF2-40B4-BE49-F238E27FC236}">
                    <a16:creationId xmlns:a16="http://schemas.microsoft.com/office/drawing/2014/main" id="{F4314D15-BE8E-4304-ACE8-8BFE2D3DCF6F}"/>
                  </a:ext>
                </a:extLst>
              </p:cNvPr>
              <p:cNvSpPr txBox="1"/>
              <p:nvPr/>
            </p:nvSpPr>
            <p:spPr>
              <a:xfrm>
                <a:off x="7853869" y="652840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sp>
          <p:nvSpPr>
            <p:cNvPr id="67" name="מלבן: פינות מעוגלות 66">
              <a:extLst>
                <a:ext uri="{FF2B5EF4-FFF2-40B4-BE49-F238E27FC236}">
                  <a16:creationId xmlns:a16="http://schemas.microsoft.com/office/drawing/2014/main" id="{EA839389-17B6-47A7-B8ED-186C476948D1}"/>
                </a:ext>
              </a:extLst>
            </p:cNvPr>
            <p:cNvSpPr/>
            <p:nvPr/>
          </p:nvSpPr>
          <p:spPr>
            <a:xfrm>
              <a:off x="3586053" y="6793996"/>
              <a:ext cx="3180595" cy="658336"/>
            </a:xfrm>
            <a:prstGeom prst="roundRect">
              <a:avLst/>
            </a:prstGeom>
            <a:solidFill>
              <a:srgbClr val="F2182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Delete </a:t>
              </a:r>
              <a:r>
                <a:rPr lang="en-US" sz="320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products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72" name="קבוצה 71">
            <a:extLst>
              <a:ext uri="{FF2B5EF4-FFF2-40B4-BE49-F238E27FC236}">
                <a16:creationId xmlns:a16="http://schemas.microsoft.com/office/drawing/2014/main" id="{2E7E5659-4A4A-4564-8A2C-7FE90A5776EB}"/>
              </a:ext>
            </a:extLst>
          </p:cNvPr>
          <p:cNvGrpSpPr/>
          <p:nvPr/>
        </p:nvGrpSpPr>
        <p:grpSpPr>
          <a:xfrm>
            <a:off x="19095514" y="9794890"/>
            <a:ext cx="4607511" cy="5982130"/>
            <a:chOff x="2355013" y="1721691"/>
            <a:chExt cx="4607511" cy="5982130"/>
          </a:xfrm>
        </p:grpSpPr>
        <p:grpSp>
          <p:nvGrpSpPr>
            <p:cNvPr id="73" name="קבוצה 72">
              <a:extLst>
                <a:ext uri="{FF2B5EF4-FFF2-40B4-BE49-F238E27FC236}">
                  <a16:creationId xmlns:a16="http://schemas.microsoft.com/office/drawing/2014/main" id="{C6366F9F-9A81-41DC-BBF6-0978FF4E0F32}"/>
                </a:ext>
              </a:extLst>
            </p:cNvPr>
            <p:cNvGrpSpPr/>
            <p:nvPr/>
          </p:nvGrpSpPr>
          <p:grpSpPr>
            <a:xfrm>
              <a:off x="2355013" y="1721691"/>
              <a:ext cx="4607511" cy="5982130"/>
              <a:chOff x="7853869" y="2188110"/>
              <a:chExt cx="4607511" cy="6261915"/>
            </a:xfrm>
          </p:grpSpPr>
          <p:sp>
            <p:nvSpPr>
              <p:cNvPr id="75" name="תיבת טקסט 74">
                <a:extLst>
                  <a:ext uri="{FF2B5EF4-FFF2-40B4-BE49-F238E27FC236}">
                    <a16:creationId xmlns:a16="http://schemas.microsoft.com/office/drawing/2014/main" id="{DE3915E7-AB2A-4870-9E71-829D0BB95D2A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76" name="תמונה 75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18BC4903-3F90-4371-95E3-EB8078FC4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77" name="תיבת טקסט 76">
                <a:extLst>
                  <a:ext uri="{FF2B5EF4-FFF2-40B4-BE49-F238E27FC236}">
                    <a16:creationId xmlns:a16="http://schemas.microsoft.com/office/drawing/2014/main" id="{B2FD3810-ED4B-4D9F-AC65-ECC12B938096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78" name="תיבת טקסט 77">
                <a:extLst>
                  <a:ext uri="{FF2B5EF4-FFF2-40B4-BE49-F238E27FC236}">
                    <a16:creationId xmlns:a16="http://schemas.microsoft.com/office/drawing/2014/main" id="{29A2AE84-26F4-4070-8AB4-83FF0D773E9A}"/>
                  </a:ext>
                </a:extLst>
              </p:cNvPr>
              <p:cNvSpPr txBox="1"/>
              <p:nvPr/>
            </p:nvSpPr>
            <p:spPr>
              <a:xfrm>
                <a:off x="7853869" y="652840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sp>
          <p:nvSpPr>
            <p:cNvPr id="74" name="מלבן: פינות מעוגלות 73">
              <a:extLst>
                <a:ext uri="{FF2B5EF4-FFF2-40B4-BE49-F238E27FC236}">
                  <a16:creationId xmlns:a16="http://schemas.microsoft.com/office/drawing/2014/main" id="{AD553FD4-DCF5-4396-A34E-33540A0DDF82}"/>
                </a:ext>
              </a:extLst>
            </p:cNvPr>
            <p:cNvSpPr/>
            <p:nvPr/>
          </p:nvSpPr>
          <p:spPr>
            <a:xfrm>
              <a:off x="3586053" y="6793996"/>
              <a:ext cx="3180595" cy="658336"/>
            </a:xfrm>
            <a:prstGeom prst="roundRect">
              <a:avLst/>
            </a:prstGeom>
            <a:solidFill>
              <a:srgbClr val="F2182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Delete </a:t>
              </a:r>
              <a:r>
                <a:rPr lang="en-US" sz="320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products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pic>
        <p:nvPicPr>
          <p:cNvPr id="79" name="תמונה 78">
            <a:extLst>
              <a:ext uri="{FF2B5EF4-FFF2-40B4-BE49-F238E27FC236}">
                <a16:creationId xmlns:a16="http://schemas.microsoft.com/office/drawing/2014/main" id="{5567D0A3-D1A6-40E3-814C-E55BC39B78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34270" y="1504496"/>
            <a:ext cx="1130935" cy="1033441"/>
          </a:xfrm>
          <a:prstGeom prst="rect">
            <a:avLst/>
          </a:prstGeom>
        </p:spPr>
      </p:pic>
      <p:sp>
        <p:nvSpPr>
          <p:cNvPr id="80" name="מלבן: פינות מעוגלות 79">
            <a:extLst>
              <a:ext uri="{FF2B5EF4-FFF2-40B4-BE49-F238E27FC236}">
                <a16:creationId xmlns:a16="http://schemas.microsoft.com/office/drawing/2014/main" id="{0361D628-B07A-4CA9-BF56-308D82B243DF}"/>
              </a:ext>
            </a:extLst>
          </p:cNvPr>
          <p:cNvSpPr/>
          <p:nvPr/>
        </p:nvSpPr>
        <p:spPr>
          <a:xfrm>
            <a:off x="9401908" y="2092064"/>
            <a:ext cx="6541477" cy="9562971"/>
          </a:xfrm>
          <a:prstGeom prst="roundRect">
            <a:avLst/>
          </a:prstGeom>
          <a:solidFill>
            <a:srgbClr val="A9A9A9">
              <a:alpha val="93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1" name="תמונה 80">
            <a:extLst>
              <a:ext uri="{FF2B5EF4-FFF2-40B4-BE49-F238E27FC236}">
                <a16:creationId xmlns:a16="http://schemas.microsoft.com/office/drawing/2014/main" id="{A19B2C6A-ECFD-4290-8FF5-CA07C92DE5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1002" y="2346670"/>
            <a:ext cx="5923287" cy="8202649"/>
          </a:xfrm>
          <a:prstGeom prst="rect">
            <a:avLst/>
          </a:prstGeom>
        </p:spPr>
      </p:pic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8B742780-90B0-4C04-97D4-774168E98855}"/>
              </a:ext>
            </a:extLst>
          </p:cNvPr>
          <p:cNvSpPr txBox="1"/>
          <p:nvPr/>
        </p:nvSpPr>
        <p:spPr>
          <a:xfrm>
            <a:off x="9301097" y="2300521"/>
            <a:ext cx="668977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u="sng" dirty="0">
                <a:solidFill>
                  <a:srgbClr val="232F3E"/>
                </a:solidFill>
              </a:rPr>
              <a:t>Create new product</a:t>
            </a:r>
            <a:endParaRPr kumimoji="0" lang="en-US" sz="2400" b="0" i="0" u="sng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378998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30732" y="-1"/>
            <a:ext cx="1270001" cy="13716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-143194" y="17822"/>
            <a:ext cx="24527194" cy="1170843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pic>
        <p:nvPicPr>
          <p:cNvPr id="153" name="Screen Shot 2021-04-12 at 21.22.19.png" descr="Screen Shot 2021-04-12 at 21.22.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" y="1676318"/>
            <a:ext cx="1020694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21-04-12 at 21.23.35.png" descr="Screen Shot 2021-04-12 at 21.23.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" y="6026506"/>
            <a:ext cx="1108657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Screen Shot 2021-04-12 at 21.24.21.png" descr="Screen Shot 2021-04-12 at 21.24.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4" y="4541258"/>
            <a:ext cx="1164089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53305C8-3D83-4052-B007-C331628B1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9372" y="205620"/>
            <a:ext cx="3892314" cy="842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7E43A36-1EC2-419D-893B-0CAAA17EA9E3}"/>
              </a:ext>
            </a:extLst>
          </p:cNvPr>
          <p:cNvSpPr txBox="1"/>
          <p:nvPr/>
        </p:nvSpPr>
        <p:spPr>
          <a:xfrm>
            <a:off x="419710" y="125801"/>
            <a:ext cx="30977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232F3E"/>
                </a:solidFill>
              </a:rPr>
              <a:t>Awazon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12" name="תרשים 11">
            <a:extLst>
              <a:ext uri="{FF2B5EF4-FFF2-40B4-BE49-F238E27FC236}">
                <a16:creationId xmlns:a16="http://schemas.microsoft.com/office/drawing/2014/main" id="{04532B62-1453-4A04-B0DA-C5596F2F4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780176"/>
              </p:ext>
            </p:extLst>
          </p:nvPr>
        </p:nvGraphicFramePr>
        <p:xfrm>
          <a:off x="1889319" y="4541258"/>
          <a:ext cx="9264715" cy="5703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8" name="תמונה 17">
            <a:extLst>
              <a:ext uri="{FF2B5EF4-FFF2-40B4-BE49-F238E27FC236}">
                <a16:creationId xmlns:a16="http://schemas.microsoft.com/office/drawing/2014/main" id="{73061E9D-483C-4F80-90E7-DE9C71A6A3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2451" y="1676318"/>
            <a:ext cx="4537858" cy="3957939"/>
          </a:xfrm>
          <a:prstGeom prst="rect">
            <a:avLst/>
          </a:prstGeom>
        </p:spPr>
      </p:pic>
      <p:graphicFrame>
        <p:nvGraphicFramePr>
          <p:cNvPr id="89" name="תרשים 88">
            <a:extLst>
              <a:ext uri="{FF2B5EF4-FFF2-40B4-BE49-F238E27FC236}">
                <a16:creationId xmlns:a16="http://schemas.microsoft.com/office/drawing/2014/main" id="{5C210BE2-109F-4300-B2FB-F47B57822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78156"/>
              </p:ext>
            </p:extLst>
          </p:nvPr>
        </p:nvGraphicFramePr>
        <p:xfrm>
          <a:off x="12508726" y="4600456"/>
          <a:ext cx="9264715" cy="5703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44A0021-B529-4AD8-B337-1404AF30B88D}"/>
              </a:ext>
            </a:extLst>
          </p:cNvPr>
          <p:cNvCxnSpPr/>
          <p:nvPr/>
        </p:nvCxnSpPr>
        <p:spPr>
          <a:xfrm flipV="1">
            <a:off x="13977257" y="2092064"/>
            <a:ext cx="2743200" cy="20326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259F61F7-19D8-4767-80D4-49EE8E549D54}"/>
              </a:ext>
            </a:extLst>
          </p:cNvPr>
          <p:cNvSpPr txBox="1"/>
          <p:nvPr/>
        </p:nvSpPr>
        <p:spPr>
          <a:xfrm>
            <a:off x="16963053" y="1602519"/>
            <a:ext cx="412413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dirty="0"/>
              <a:t>אופציה לבחירת חנות – תעדכן את השאילתות להיות לפי הגרפים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20" name="תמונה 119">
            <a:extLst>
              <a:ext uri="{FF2B5EF4-FFF2-40B4-BE49-F238E27FC236}">
                <a16:creationId xmlns:a16="http://schemas.microsoft.com/office/drawing/2014/main" id="{DC7E665A-F320-438C-BEC2-117889439B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21" y="3040155"/>
            <a:ext cx="1072494" cy="9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615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30732" y="-1"/>
            <a:ext cx="1270001" cy="13716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-143194" y="17822"/>
            <a:ext cx="24527194" cy="1170843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53305C8-3D83-4052-B007-C331628B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372" y="182174"/>
            <a:ext cx="3892314" cy="842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7E43A36-1EC2-419D-893B-0CAAA17EA9E3}"/>
              </a:ext>
            </a:extLst>
          </p:cNvPr>
          <p:cNvSpPr txBox="1"/>
          <p:nvPr/>
        </p:nvSpPr>
        <p:spPr>
          <a:xfrm>
            <a:off x="419710" y="125801"/>
            <a:ext cx="30977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232F3E"/>
                </a:solidFill>
              </a:rPr>
              <a:t>Awazon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4" name="Screen Shot 2021-04-12 at 21.22.19.png" descr="Screen Shot 2021-04-12 at 21.22.19.png">
            <a:extLst>
              <a:ext uri="{FF2B5EF4-FFF2-40B4-BE49-F238E27FC236}">
                <a16:creationId xmlns:a16="http://schemas.microsoft.com/office/drawing/2014/main" id="{93C548F4-0317-406C-84B1-0E6779F97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" y="1676318"/>
            <a:ext cx="1020694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Screen Shot 2021-04-12 at 21.23.35.png" descr="Screen Shot 2021-04-12 at 21.23.35.png">
            <a:extLst>
              <a:ext uri="{FF2B5EF4-FFF2-40B4-BE49-F238E27FC236}">
                <a16:creationId xmlns:a16="http://schemas.microsoft.com/office/drawing/2014/main" id="{1F7693DB-5C25-4B0B-95D0-F78B53F9E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1" y="6026506"/>
            <a:ext cx="1108657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Screen Shot 2021-04-12 at 21.24.21.png" descr="Screen Shot 2021-04-12 at 21.24.21.png">
            <a:extLst>
              <a:ext uri="{FF2B5EF4-FFF2-40B4-BE49-F238E27FC236}">
                <a16:creationId xmlns:a16="http://schemas.microsoft.com/office/drawing/2014/main" id="{59858FCD-018F-4370-ABE6-39CF65255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4" y="4541258"/>
            <a:ext cx="1164089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5867E03-EE7E-4FA3-BC2C-3AC6894CC7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1" y="3040155"/>
            <a:ext cx="1072494" cy="968759"/>
          </a:xfrm>
          <a:prstGeom prst="rect">
            <a:avLst/>
          </a:prstGeom>
        </p:spPr>
      </p:pic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434D8399-39F3-42FE-B586-60629603D604}"/>
              </a:ext>
            </a:extLst>
          </p:cNvPr>
          <p:cNvGrpSpPr/>
          <p:nvPr/>
        </p:nvGrpSpPr>
        <p:grpSpPr>
          <a:xfrm>
            <a:off x="2369667" y="2758490"/>
            <a:ext cx="4601895" cy="5287975"/>
            <a:chOff x="2393113" y="3066004"/>
            <a:chExt cx="4601895" cy="5287975"/>
          </a:xfrm>
        </p:grpSpPr>
        <p:grpSp>
          <p:nvGrpSpPr>
            <p:cNvPr id="20" name="קבוצה 19">
              <a:extLst>
                <a:ext uri="{FF2B5EF4-FFF2-40B4-BE49-F238E27FC236}">
                  <a16:creationId xmlns:a16="http://schemas.microsoft.com/office/drawing/2014/main" id="{31E93F05-0D5F-4844-8F2A-47E2D020E578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AE77123A-C08F-445F-8669-1072C84925C8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97E351C3-73F3-4C5C-9AEE-8727D0465A12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27" name="מלבן: פינות מעוגלות 26">
                <a:extLst>
                  <a:ext uri="{FF2B5EF4-FFF2-40B4-BE49-F238E27FC236}">
                    <a16:creationId xmlns:a16="http://schemas.microsoft.com/office/drawing/2014/main" id="{18BDB27C-ACCC-423C-8A2C-894719903CA4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28" name="תיבת טקסט 27">
                <a:extLst>
                  <a:ext uri="{FF2B5EF4-FFF2-40B4-BE49-F238E27FC236}">
                    <a16:creationId xmlns:a16="http://schemas.microsoft.com/office/drawing/2014/main" id="{99F2BD89-6F9F-4930-B6F8-44FE36E90A81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4891D742-2AAB-4B7B-AB1A-22F0A55A36BF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3" name="תמונה 2">
              <a:extLst>
                <a:ext uri="{FF2B5EF4-FFF2-40B4-BE49-F238E27FC236}">
                  <a16:creationId xmlns:a16="http://schemas.microsoft.com/office/drawing/2014/main" id="{58ECAE00-C65B-43FE-A946-9B055622C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E619E30E-4CB3-42B3-A370-C361235F2289}"/>
              </a:ext>
            </a:extLst>
          </p:cNvPr>
          <p:cNvGrpSpPr/>
          <p:nvPr/>
        </p:nvGrpSpPr>
        <p:grpSpPr>
          <a:xfrm>
            <a:off x="8088915" y="2773227"/>
            <a:ext cx="4601895" cy="5287975"/>
            <a:chOff x="2393113" y="3066004"/>
            <a:chExt cx="4601895" cy="5287975"/>
          </a:xfrm>
        </p:grpSpPr>
        <p:grpSp>
          <p:nvGrpSpPr>
            <p:cNvPr id="31" name="קבוצה 30">
              <a:extLst>
                <a:ext uri="{FF2B5EF4-FFF2-40B4-BE49-F238E27FC236}">
                  <a16:creationId xmlns:a16="http://schemas.microsoft.com/office/drawing/2014/main" id="{40D54712-756C-46EA-BF04-73C518131F8A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33" name="תיבת טקסט 32">
                <a:extLst>
                  <a:ext uri="{FF2B5EF4-FFF2-40B4-BE49-F238E27FC236}">
                    <a16:creationId xmlns:a16="http://schemas.microsoft.com/office/drawing/2014/main" id="{6DC5ECC3-4942-40C6-AD7C-9D39445C4A46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34" name="תיבת טקסט 33">
                <a:extLst>
                  <a:ext uri="{FF2B5EF4-FFF2-40B4-BE49-F238E27FC236}">
                    <a16:creationId xmlns:a16="http://schemas.microsoft.com/office/drawing/2014/main" id="{79B149C0-FE05-4464-AAFB-830B5455994A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35" name="מלבן: פינות מעוגלות 34">
                <a:extLst>
                  <a:ext uri="{FF2B5EF4-FFF2-40B4-BE49-F238E27FC236}">
                    <a16:creationId xmlns:a16="http://schemas.microsoft.com/office/drawing/2014/main" id="{C24D77A3-F8A6-48BB-9F63-96E85E7088B2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36" name="תיבת טקסט 35">
                <a:extLst>
                  <a:ext uri="{FF2B5EF4-FFF2-40B4-BE49-F238E27FC236}">
                    <a16:creationId xmlns:a16="http://schemas.microsoft.com/office/drawing/2014/main" id="{7AAAAC4C-3EB9-4293-A147-155A4803C885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37" name="תיבת טקסט 36">
                <a:extLst>
                  <a:ext uri="{FF2B5EF4-FFF2-40B4-BE49-F238E27FC236}">
                    <a16:creationId xmlns:a16="http://schemas.microsoft.com/office/drawing/2014/main" id="{7B7F2119-98BF-41F8-B176-B039FAD5E9E7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32" name="תמונה 31">
              <a:extLst>
                <a:ext uri="{FF2B5EF4-FFF2-40B4-BE49-F238E27FC236}">
                  <a16:creationId xmlns:a16="http://schemas.microsoft.com/office/drawing/2014/main" id="{FFBD816D-ECC3-4296-95FE-821F53C11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52DA7D3D-29F1-4301-9C29-34CC82CAEF10}"/>
              </a:ext>
            </a:extLst>
          </p:cNvPr>
          <p:cNvGrpSpPr/>
          <p:nvPr/>
        </p:nvGrpSpPr>
        <p:grpSpPr>
          <a:xfrm>
            <a:off x="13635638" y="2758490"/>
            <a:ext cx="4601895" cy="5287975"/>
            <a:chOff x="2393113" y="3066004"/>
            <a:chExt cx="4601895" cy="5287975"/>
          </a:xfrm>
        </p:grpSpPr>
        <p:grpSp>
          <p:nvGrpSpPr>
            <p:cNvPr id="39" name="קבוצה 38">
              <a:extLst>
                <a:ext uri="{FF2B5EF4-FFF2-40B4-BE49-F238E27FC236}">
                  <a16:creationId xmlns:a16="http://schemas.microsoft.com/office/drawing/2014/main" id="{99D31998-EB8E-4BC8-934F-6167BDA510CF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41" name="תיבת טקסט 40">
                <a:extLst>
                  <a:ext uri="{FF2B5EF4-FFF2-40B4-BE49-F238E27FC236}">
                    <a16:creationId xmlns:a16="http://schemas.microsoft.com/office/drawing/2014/main" id="{CB0CED3F-A946-4826-8940-7600C52DA476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42" name="תיבת טקסט 41">
                <a:extLst>
                  <a:ext uri="{FF2B5EF4-FFF2-40B4-BE49-F238E27FC236}">
                    <a16:creationId xmlns:a16="http://schemas.microsoft.com/office/drawing/2014/main" id="{05E2A60D-7787-4BEB-B56B-40EB2E069A5F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43" name="מלבן: פינות מעוגלות 42">
                <a:extLst>
                  <a:ext uri="{FF2B5EF4-FFF2-40B4-BE49-F238E27FC236}">
                    <a16:creationId xmlns:a16="http://schemas.microsoft.com/office/drawing/2014/main" id="{AEDA174B-6D27-4DBF-B250-FADC98F58F06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44" name="תיבת טקסט 43">
                <a:extLst>
                  <a:ext uri="{FF2B5EF4-FFF2-40B4-BE49-F238E27FC236}">
                    <a16:creationId xmlns:a16="http://schemas.microsoft.com/office/drawing/2014/main" id="{99D81CDD-2632-4BCE-9062-5055847547D1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45" name="תיבת טקסט 44">
                <a:extLst>
                  <a:ext uri="{FF2B5EF4-FFF2-40B4-BE49-F238E27FC236}">
                    <a16:creationId xmlns:a16="http://schemas.microsoft.com/office/drawing/2014/main" id="{77017A58-B342-4C09-A5BB-D1ECDDF324C2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40" name="תמונה 39">
              <a:extLst>
                <a:ext uri="{FF2B5EF4-FFF2-40B4-BE49-F238E27FC236}">
                  <a16:creationId xmlns:a16="http://schemas.microsoft.com/office/drawing/2014/main" id="{9E41B84E-A9FA-4A44-A915-D3802C68D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EEE8D49C-12CC-49A5-B0AC-3EE2BEE2F401}"/>
              </a:ext>
            </a:extLst>
          </p:cNvPr>
          <p:cNvGrpSpPr/>
          <p:nvPr/>
        </p:nvGrpSpPr>
        <p:grpSpPr>
          <a:xfrm>
            <a:off x="19354886" y="2773227"/>
            <a:ext cx="4601895" cy="5287975"/>
            <a:chOff x="2393113" y="3066004"/>
            <a:chExt cx="4601895" cy="5287975"/>
          </a:xfrm>
        </p:grpSpPr>
        <p:grpSp>
          <p:nvGrpSpPr>
            <p:cNvPr id="47" name="קבוצה 46">
              <a:extLst>
                <a:ext uri="{FF2B5EF4-FFF2-40B4-BE49-F238E27FC236}">
                  <a16:creationId xmlns:a16="http://schemas.microsoft.com/office/drawing/2014/main" id="{6BF85AC0-97CF-4664-9D19-D8637C567CB1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49" name="תיבת טקסט 48">
                <a:extLst>
                  <a:ext uri="{FF2B5EF4-FFF2-40B4-BE49-F238E27FC236}">
                    <a16:creationId xmlns:a16="http://schemas.microsoft.com/office/drawing/2014/main" id="{4E3149B2-20B2-49F8-B34A-470E9E2AB723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50" name="תיבת טקסט 49">
                <a:extLst>
                  <a:ext uri="{FF2B5EF4-FFF2-40B4-BE49-F238E27FC236}">
                    <a16:creationId xmlns:a16="http://schemas.microsoft.com/office/drawing/2014/main" id="{9104855E-0B9F-4FAF-895B-C3519A8A2AC4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51" name="מלבן: פינות מעוגלות 50">
                <a:extLst>
                  <a:ext uri="{FF2B5EF4-FFF2-40B4-BE49-F238E27FC236}">
                    <a16:creationId xmlns:a16="http://schemas.microsoft.com/office/drawing/2014/main" id="{198C31AD-548D-467D-B192-262C0A28B0A8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52" name="תיבת טקסט 51">
                <a:extLst>
                  <a:ext uri="{FF2B5EF4-FFF2-40B4-BE49-F238E27FC236}">
                    <a16:creationId xmlns:a16="http://schemas.microsoft.com/office/drawing/2014/main" id="{46B337E8-0901-457F-9FF9-69FBAAC111EC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53" name="תיבת טקסט 52">
                <a:extLst>
                  <a:ext uri="{FF2B5EF4-FFF2-40B4-BE49-F238E27FC236}">
                    <a16:creationId xmlns:a16="http://schemas.microsoft.com/office/drawing/2014/main" id="{EAB53591-0D2D-409F-ACCF-F6B58411C7CF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48" name="תמונה 47">
              <a:extLst>
                <a:ext uri="{FF2B5EF4-FFF2-40B4-BE49-F238E27FC236}">
                  <a16:creationId xmlns:a16="http://schemas.microsoft.com/office/drawing/2014/main" id="{FBCABAE7-D282-4A43-B3D5-F03E46757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54" name="קבוצה 53">
            <a:extLst>
              <a:ext uri="{FF2B5EF4-FFF2-40B4-BE49-F238E27FC236}">
                <a16:creationId xmlns:a16="http://schemas.microsoft.com/office/drawing/2014/main" id="{C92D8AA2-89D6-4085-A68C-77B9A8420526}"/>
              </a:ext>
            </a:extLst>
          </p:cNvPr>
          <p:cNvGrpSpPr/>
          <p:nvPr/>
        </p:nvGrpSpPr>
        <p:grpSpPr>
          <a:xfrm>
            <a:off x="2514572" y="9204470"/>
            <a:ext cx="4601895" cy="5287975"/>
            <a:chOff x="2393113" y="3066004"/>
            <a:chExt cx="4601895" cy="5287975"/>
          </a:xfrm>
        </p:grpSpPr>
        <p:grpSp>
          <p:nvGrpSpPr>
            <p:cNvPr id="55" name="קבוצה 54">
              <a:extLst>
                <a:ext uri="{FF2B5EF4-FFF2-40B4-BE49-F238E27FC236}">
                  <a16:creationId xmlns:a16="http://schemas.microsoft.com/office/drawing/2014/main" id="{B0668CDA-D3F7-4B4E-BDF5-212A9C8CCD50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57" name="תיבת טקסט 56">
                <a:extLst>
                  <a:ext uri="{FF2B5EF4-FFF2-40B4-BE49-F238E27FC236}">
                    <a16:creationId xmlns:a16="http://schemas.microsoft.com/office/drawing/2014/main" id="{6AF4B048-CDB2-4379-9900-EA23421DAD3D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58" name="תיבת טקסט 57">
                <a:extLst>
                  <a:ext uri="{FF2B5EF4-FFF2-40B4-BE49-F238E27FC236}">
                    <a16:creationId xmlns:a16="http://schemas.microsoft.com/office/drawing/2014/main" id="{1C107BCF-2685-4CF9-B359-0A87861A7664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59" name="מלבן: פינות מעוגלות 58">
                <a:extLst>
                  <a:ext uri="{FF2B5EF4-FFF2-40B4-BE49-F238E27FC236}">
                    <a16:creationId xmlns:a16="http://schemas.microsoft.com/office/drawing/2014/main" id="{1CCD98DB-FB38-4B68-87A6-079696749371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60" name="תיבת טקסט 59">
                <a:extLst>
                  <a:ext uri="{FF2B5EF4-FFF2-40B4-BE49-F238E27FC236}">
                    <a16:creationId xmlns:a16="http://schemas.microsoft.com/office/drawing/2014/main" id="{2FAA4BA3-6DF8-474B-ADF9-DFA3BD00D7B3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61" name="תיבת טקסט 60">
                <a:extLst>
                  <a:ext uri="{FF2B5EF4-FFF2-40B4-BE49-F238E27FC236}">
                    <a16:creationId xmlns:a16="http://schemas.microsoft.com/office/drawing/2014/main" id="{B1E58071-EB2F-49ED-8ADB-27EC3052423C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56" name="תמונה 55">
              <a:extLst>
                <a:ext uri="{FF2B5EF4-FFF2-40B4-BE49-F238E27FC236}">
                  <a16:creationId xmlns:a16="http://schemas.microsoft.com/office/drawing/2014/main" id="{CA57457D-8279-4FE6-AC82-BDF90BC1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A844D961-6612-482B-8BC7-273F39D79951}"/>
              </a:ext>
            </a:extLst>
          </p:cNvPr>
          <p:cNvGrpSpPr/>
          <p:nvPr/>
        </p:nvGrpSpPr>
        <p:grpSpPr>
          <a:xfrm>
            <a:off x="8233820" y="9219207"/>
            <a:ext cx="4601895" cy="5287975"/>
            <a:chOff x="2393113" y="3066004"/>
            <a:chExt cx="4601895" cy="5287975"/>
          </a:xfrm>
        </p:grpSpPr>
        <p:grpSp>
          <p:nvGrpSpPr>
            <p:cNvPr id="63" name="קבוצה 62">
              <a:extLst>
                <a:ext uri="{FF2B5EF4-FFF2-40B4-BE49-F238E27FC236}">
                  <a16:creationId xmlns:a16="http://schemas.microsoft.com/office/drawing/2014/main" id="{91B30986-E25A-4930-96B7-E734D62C728E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65" name="תיבת טקסט 64">
                <a:extLst>
                  <a:ext uri="{FF2B5EF4-FFF2-40B4-BE49-F238E27FC236}">
                    <a16:creationId xmlns:a16="http://schemas.microsoft.com/office/drawing/2014/main" id="{78F5FF53-17B9-44B3-8485-27572913C822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66" name="תיבת טקסט 65">
                <a:extLst>
                  <a:ext uri="{FF2B5EF4-FFF2-40B4-BE49-F238E27FC236}">
                    <a16:creationId xmlns:a16="http://schemas.microsoft.com/office/drawing/2014/main" id="{D7829BFF-C3E4-40C0-8138-19D310F36F8E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67" name="מלבן: פינות מעוגלות 66">
                <a:extLst>
                  <a:ext uri="{FF2B5EF4-FFF2-40B4-BE49-F238E27FC236}">
                    <a16:creationId xmlns:a16="http://schemas.microsoft.com/office/drawing/2014/main" id="{FD6F26BA-97A2-44DD-84D9-5DEEFAF278B3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68" name="תיבת טקסט 67">
                <a:extLst>
                  <a:ext uri="{FF2B5EF4-FFF2-40B4-BE49-F238E27FC236}">
                    <a16:creationId xmlns:a16="http://schemas.microsoft.com/office/drawing/2014/main" id="{1135B950-BE89-447C-82A1-D73DDEBD38B2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69" name="תיבת טקסט 68">
                <a:extLst>
                  <a:ext uri="{FF2B5EF4-FFF2-40B4-BE49-F238E27FC236}">
                    <a16:creationId xmlns:a16="http://schemas.microsoft.com/office/drawing/2014/main" id="{566A4360-F5C0-48A4-ABF8-7670EE9D23BB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64" name="תמונה 63">
              <a:extLst>
                <a:ext uri="{FF2B5EF4-FFF2-40B4-BE49-F238E27FC236}">
                  <a16:creationId xmlns:a16="http://schemas.microsoft.com/office/drawing/2014/main" id="{86BBE3C4-FC7C-4EB1-A16C-CFCDCE6DB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24E4E9B2-FB71-49AB-B0A9-CEFB77721767}"/>
              </a:ext>
            </a:extLst>
          </p:cNvPr>
          <p:cNvGrpSpPr/>
          <p:nvPr/>
        </p:nvGrpSpPr>
        <p:grpSpPr>
          <a:xfrm>
            <a:off x="13780543" y="9204470"/>
            <a:ext cx="4601895" cy="5287975"/>
            <a:chOff x="2393113" y="3066004"/>
            <a:chExt cx="4601895" cy="5287975"/>
          </a:xfrm>
        </p:grpSpPr>
        <p:grpSp>
          <p:nvGrpSpPr>
            <p:cNvPr id="71" name="קבוצה 70">
              <a:extLst>
                <a:ext uri="{FF2B5EF4-FFF2-40B4-BE49-F238E27FC236}">
                  <a16:creationId xmlns:a16="http://schemas.microsoft.com/office/drawing/2014/main" id="{15B6D561-53E9-4B9C-A704-DF0835F6503C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73" name="תיבת טקסט 72">
                <a:extLst>
                  <a:ext uri="{FF2B5EF4-FFF2-40B4-BE49-F238E27FC236}">
                    <a16:creationId xmlns:a16="http://schemas.microsoft.com/office/drawing/2014/main" id="{38EE9277-205A-49BD-9A5B-B5A5076DB049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74" name="תיבת טקסט 73">
                <a:extLst>
                  <a:ext uri="{FF2B5EF4-FFF2-40B4-BE49-F238E27FC236}">
                    <a16:creationId xmlns:a16="http://schemas.microsoft.com/office/drawing/2014/main" id="{C7422BC2-7CFB-4190-B5A6-D08E26FA2319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75" name="מלבן: פינות מעוגלות 74">
                <a:extLst>
                  <a:ext uri="{FF2B5EF4-FFF2-40B4-BE49-F238E27FC236}">
                    <a16:creationId xmlns:a16="http://schemas.microsoft.com/office/drawing/2014/main" id="{61559809-C7FC-4EB7-BA08-6BA63266935E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9C732C43-C95E-4264-9637-27243AFC03B8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77" name="תיבת טקסט 76">
                <a:extLst>
                  <a:ext uri="{FF2B5EF4-FFF2-40B4-BE49-F238E27FC236}">
                    <a16:creationId xmlns:a16="http://schemas.microsoft.com/office/drawing/2014/main" id="{EDD1E83E-3CAF-4ACC-9946-76606425FF15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72" name="תמונה 71">
              <a:extLst>
                <a:ext uri="{FF2B5EF4-FFF2-40B4-BE49-F238E27FC236}">
                  <a16:creationId xmlns:a16="http://schemas.microsoft.com/office/drawing/2014/main" id="{741862AC-F889-44D7-9B78-992862FC8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78" name="קבוצה 77">
            <a:extLst>
              <a:ext uri="{FF2B5EF4-FFF2-40B4-BE49-F238E27FC236}">
                <a16:creationId xmlns:a16="http://schemas.microsoft.com/office/drawing/2014/main" id="{58249096-5ABD-47CC-B220-436668451E18}"/>
              </a:ext>
            </a:extLst>
          </p:cNvPr>
          <p:cNvGrpSpPr/>
          <p:nvPr/>
        </p:nvGrpSpPr>
        <p:grpSpPr>
          <a:xfrm>
            <a:off x="19499791" y="9219207"/>
            <a:ext cx="4601895" cy="5287975"/>
            <a:chOff x="2393113" y="3066004"/>
            <a:chExt cx="4601895" cy="5287975"/>
          </a:xfrm>
        </p:grpSpPr>
        <p:grpSp>
          <p:nvGrpSpPr>
            <p:cNvPr id="79" name="קבוצה 78">
              <a:extLst>
                <a:ext uri="{FF2B5EF4-FFF2-40B4-BE49-F238E27FC236}">
                  <a16:creationId xmlns:a16="http://schemas.microsoft.com/office/drawing/2014/main" id="{FBC843B2-F605-4112-B667-1AE365503ABC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81" name="תיבת טקסט 80">
                <a:extLst>
                  <a:ext uri="{FF2B5EF4-FFF2-40B4-BE49-F238E27FC236}">
                    <a16:creationId xmlns:a16="http://schemas.microsoft.com/office/drawing/2014/main" id="{C1E58C01-4767-4CD0-8C82-0E535F22D43F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82" name="תיבת טקסט 81">
                <a:extLst>
                  <a:ext uri="{FF2B5EF4-FFF2-40B4-BE49-F238E27FC236}">
                    <a16:creationId xmlns:a16="http://schemas.microsoft.com/office/drawing/2014/main" id="{7107B2E4-D931-4D6B-A788-C8EC9C1ED7BF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83" name="מלבן: פינות מעוגלות 82">
                <a:extLst>
                  <a:ext uri="{FF2B5EF4-FFF2-40B4-BE49-F238E27FC236}">
                    <a16:creationId xmlns:a16="http://schemas.microsoft.com/office/drawing/2014/main" id="{E60BCC0B-8D46-4146-A202-57468A69F97F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84" name="תיבת טקסט 83">
                <a:extLst>
                  <a:ext uri="{FF2B5EF4-FFF2-40B4-BE49-F238E27FC236}">
                    <a16:creationId xmlns:a16="http://schemas.microsoft.com/office/drawing/2014/main" id="{D75A2B65-58AA-4324-BA58-672457732C0B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85" name="תיבת טקסט 84">
                <a:extLst>
                  <a:ext uri="{FF2B5EF4-FFF2-40B4-BE49-F238E27FC236}">
                    <a16:creationId xmlns:a16="http://schemas.microsoft.com/office/drawing/2014/main" id="{384B349D-AE2F-450F-8C7E-515053E1CEE6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80" name="תמונה 79">
              <a:extLst>
                <a:ext uri="{FF2B5EF4-FFF2-40B4-BE49-F238E27FC236}">
                  <a16:creationId xmlns:a16="http://schemas.microsoft.com/office/drawing/2014/main" id="{4E4C6425-7E4D-4DED-992D-538D75F1F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pic>
        <p:nvPicPr>
          <p:cNvPr id="9" name="תמונה 8">
            <a:extLst>
              <a:ext uri="{FF2B5EF4-FFF2-40B4-BE49-F238E27FC236}">
                <a16:creationId xmlns:a16="http://schemas.microsoft.com/office/drawing/2014/main" id="{804CEF33-1C15-4662-A8A8-6FD2500EA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62227" y="1527014"/>
            <a:ext cx="1130935" cy="103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092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30732" y="-1"/>
            <a:ext cx="1270001" cy="13716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-143194" y="17822"/>
            <a:ext cx="24527194" cy="1170843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53305C8-3D83-4052-B007-C331628B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372" y="182174"/>
            <a:ext cx="3892314" cy="842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7E43A36-1EC2-419D-893B-0CAAA17EA9E3}"/>
              </a:ext>
            </a:extLst>
          </p:cNvPr>
          <p:cNvSpPr txBox="1"/>
          <p:nvPr/>
        </p:nvSpPr>
        <p:spPr>
          <a:xfrm>
            <a:off x="419710" y="125801"/>
            <a:ext cx="30977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232F3E"/>
                </a:solidFill>
              </a:rPr>
              <a:t>Awazon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4" name="Screen Shot 2021-04-12 at 21.22.19.png" descr="Screen Shot 2021-04-12 at 21.22.19.png">
            <a:extLst>
              <a:ext uri="{FF2B5EF4-FFF2-40B4-BE49-F238E27FC236}">
                <a16:creationId xmlns:a16="http://schemas.microsoft.com/office/drawing/2014/main" id="{93C548F4-0317-406C-84B1-0E6779F97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" y="1676318"/>
            <a:ext cx="1020694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Screen Shot 2021-04-12 at 21.23.35.png" descr="Screen Shot 2021-04-12 at 21.23.35.png">
            <a:extLst>
              <a:ext uri="{FF2B5EF4-FFF2-40B4-BE49-F238E27FC236}">
                <a16:creationId xmlns:a16="http://schemas.microsoft.com/office/drawing/2014/main" id="{1F7693DB-5C25-4B0B-95D0-F78B53F9E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1" y="6026506"/>
            <a:ext cx="1108657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Screen Shot 2021-04-12 at 21.24.21.png" descr="Screen Shot 2021-04-12 at 21.24.21.png">
            <a:extLst>
              <a:ext uri="{FF2B5EF4-FFF2-40B4-BE49-F238E27FC236}">
                <a16:creationId xmlns:a16="http://schemas.microsoft.com/office/drawing/2014/main" id="{59858FCD-018F-4370-ABE6-39CF65255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4" y="4541258"/>
            <a:ext cx="1164089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5867E03-EE7E-4FA3-BC2C-3AC6894CC7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1" y="3040155"/>
            <a:ext cx="1072494" cy="968759"/>
          </a:xfrm>
          <a:prstGeom prst="rect">
            <a:avLst/>
          </a:prstGeom>
        </p:spPr>
      </p:pic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434D8399-39F3-42FE-B586-60629603D604}"/>
              </a:ext>
            </a:extLst>
          </p:cNvPr>
          <p:cNvGrpSpPr/>
          <p:nvPr/>
        </p:nvGrpSpPr>
        <p:grpSpPr>
          <a:xfrm>
            <a:off x="2369667" y="2758490"/>
            <a:ext cx="4601895" cy="5287975"/>
            <a:chOff x="2393113" y="3066004"/>
            <a:chExt cx="4601895" cy="5287975"/>
          </a:xfrm>
        </p:grpSpPr>
        <p:grpSp>
          <p:nvGrpSpPr>
            <p:cNvPr id="20" name="קבוצה 19">
              <a:extLst>
                <a:ext uri="{FF2B5EF4-FFF2-40B4-BE49-F238E27FC236}">
                  <a16:creationId xmlns:a16="http://schemas.microsoft.com/office/drawing/2014/main" id="{31E93F05-0D5F-4844-8F2A-47E2D020E578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AE77123A-C08F-445F-8669-1072C84925C8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97E351C3-73F3-4C5C-9AEE-8727D0465A12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27" name="מלבן: פינות מעוגלות 26">
                <a:extLst>
                  <a:ext uri="{FF2B5EF4-FFF2-40B4-BE49-F238E27FC236}">
                    <a16:creationId xmlns:a16="http://schemas.microsoft.com/office/drawing/2014/main" id="{18BDB27C-ACCC-423C-8A2C-894719903CA4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28" name="תיבת טקסט 27">
                <a:extLst>
                  <a:ext uri="{FF2B5EF4-FFF2-40B4-BE49-F238E27FC236}">
                    <a16:creationId xmlns:a16="http://schemas.microsoft.com/office/drawing/2014/main" id="{99F2BD89-6F9F-4930-B6F8-44FE36E90A81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4891D742-2AAB-4B7B-AB1A-22F0A55A36BF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3" name="תמונה 2">
              <a:extLst>
                <a:ext uri="{FF2B5EF4-FFF2-40B4-BE49-F238E27FC236}">
                  <a16:creationId xmlns:a16="http://schemas.microsoft.com/office/drawing/2014/main" id="{58ECAE00-C65B-43FE-A946-9B055622C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E619E30E-4CB3-42B3-A370-C361235F2289}"/>
              </a:ext>
            </a:extLst>
          </p:cNvPr>
          <p:cNvGrpSpPr/>
          <p:nvPr/>
        </p:nvGrpSpPr>
        <p:grpSpPr>
          <a:xfrm>
            <a:off x="8088915" y="2773227"/>
            <a:ext cx="4601895" cy="5287975"/>
            <a:chOff x="2393113" y="3066004"/>
            <a:chExt cx="4601895" cy="5287975"/>
          </a:xfrm>
        </p:grpSpPr>
        <p:grpSp>
          <p:nvGrpSpPr>
            <p:cNvPr id="31" name="קבוצה 30">
              <a:extLst>
                <a:ext uri="{FF2B5EF4-FFF2-40B4-BE49-F238E27FC236}">
                  <a16:creationId xmlns:a16="http://schemas.microsoft.com/office/drawing/2014/main" id="{40D54712-756C-46EA-BF04-73C518131F8A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33" name="תיבת טקסט 32">
                <a:extLst>
                  <a:ext uri="{FF2B5EF4-FFF2-40B4-BE49-F238E27FC236}">
                    <a16:creationId xmlns:a16="http://schemas.microsoft.com/office/drawing/2014/main" id="{6DC5ECC3-4942-40C6-AD7C-9D39445C4A46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34" name="תיבת טקסט 33">
                <a:extLst>
                  <a:ext uri="{FF2B5EF4-FFF2-40B4-BE49-F238E27FC236}">
                    <a16:creationId xmlns:a16="http://schemas.microsoft.com/office/drawing/2014/main" id="{79B149C0-FE05-4464-AAFB-830B5455994A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35" name="מלבן: פינות מעוגלות 34">
                <a:extLst>
                  <a:ext uri="{FF2B5EF4-FFF2-40B4-BE49-F238E27FC236}">
                    <a16:creationId xmlns:a16="http://schemas.microsoft.com/office/drawing/2014/main" id="{C24D77A3-F8A6-48BB-9F63-96E85E7088B2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36" name="תיבת טקסט 35">
                <a:extLst>
                  <a:ext uri="{FF2B5EF4-FFF2-40B4-BE49-F238E27FC236}">
                    <a16:creationId xmlns:a16="http://schemas.microsoft.com/office/drawing/2014/main" id="{7AAAAC4C-3EB9-4293-A147-155A4803C885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37" name="תיבת טקסט 36">
                <a:extLst>
                  <a:ext uri="{FF2B5EF4-FFF2-40B4-BE49-F238E27FC236}">
                    <a16:creationId xmlns:a16="http://schemas.microsoft.com/office/drawing/2014/main" id="{7B7F2119-98BF-41F8-B176-B039FAD5E9E7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32" name="תמונה 31">
              <a:extLst>
                <a:ext uri="{FF2B5EF4-FFF2-40B4-BE49-F238E27FC236}">
                  <a16:creationId xmlns:a16="http://schemas.microsoft.com/office/drawing/2014/main" id="{FFBD816D-ECC3-4296-95FE-821F53C11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52DA7D3D-29F1-4301-9C29-34CC82CAEF10}"/>
              </a:ext>
            </a:extLst>
          </p:cNvPr>
          <p:cNvGrpSpPr/>
          <p:nvPr/>
        </p:nvGrpSpPr>
        <p:grpSpPr>
          <a:xfrm>
            <a:off x="13635638" y="2758490"/>
            <a:ext cx="4601895" cy="5287975"/>
            <a:chOff x="2393113" y="3066004"/>
            <a:chExt cx="4601895" cy="5287975"/>
          </a:xfrm>
        </p:grpSpPr>
        <p:grpSp>
          <p:nvGrpSpPr>
            <p:cNvPr id="39" name="קבוצה 38">
              <a:extLst>
                <a:ext uri="{FF2B5EF4-FFF2-40B4-BE49-F238E27FC236}">
                  <a16:creationId xmlns:a16="http://schemas.microsoft.com/office/drawing/2014/main" id="{99D31998-EB8E-4BC8-934F-6167BDA510CF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41" name="תיבת טקסט 40">
                <a:extLst>
                  <a:ext uri="{FF2B5EF4-FFF2-40B4-BE49-F238E27FC236}">
                    <a16:creationId xmlns:a16="http://schemas.microsoft.com/office/drawing/2014/main" id="{CB0CED3F-A946-4826-8940-7600C52DA476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42" name="תיבת טקסט 41">
                <a:extLst>
                  <a:ext uri="{FF2B5EF4-FFF2-40B4-BE49-F238E27FC236}">
                    <a16:creationId xmlns:a16="http://schemas.microsoft.com/office/drawing/2014/main" id="{05E2A60D-7787-4BEB-B56B-40EB2E069A5F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43" name="מלבן: פינות מעוגלות 42">
                <a:extLst>
                  <a:ext uri="{FF2B5EF4-FFF2-40B4-BE49-F238E27FC236}">
                    <a16:creationId xmlns:a16="http://schemas.microsoft.com/office/drawing/2014/main" id="{AEDA174B-6D27-4DBF-B250-FADC98F58F06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44" name="תיבת טקסט 43">
                <a:extLst>
                  <a:ext uri="{FF2B5EF4-FFF2-40B4-BE49-F238E27FC236}">
                    <a16:creationId xmlns:a16="http://schemas.microsoft.com/office/drawing/2014/main" id="{99D81CDD-2632-4BCE-9062-5055847547D1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45" name="תיבת טקסט 44">
                <a:extLst>
                  <a:ext uri="{FF2B5EF4-FFF2-40B4-BE49-F238E27FC236}">
                    <a16:creationId xmlns:a16="http://schemas.microsoft.com/office/drawing/2014/main" id="{77017A58-B342-4C09-A5BB-D1ECDDF324C2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40" name="תמונה 39">
              <a:extLst>
                <a:ext uri="{FF2B5EF4-FFF2-40B4-BE49-F238E27FC236}">
                  <a16:creationId xmlns:a16="http://schemas.microsoft.com/office/drawing/2014/main" id="{9E41B84E-A9FA-4A44-A915-D3802C68D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EEE8D49C-12CC-49A5-B0AC-3EE2BEE2F401}"/>
              </a:ext>
            </a:extLst>
          </p:cNvPr>
          <p:cNvGrpSpPr/>
          <p:nvPr/>
        </p:nvGrpSpPr>
        <p:grpSpPr>
          <a:xfrm>
            <a:off x="19354886" y="2773227"/>
            <a:ext cx="4601895" cy="5287975"/>
            <a:chOff x="2393113" y="3066004"/>
            <a:chExt cx="4601895" cy="5287975"/>
          </a:xfrm>
        </p:grpSpPr>
        <p:grpSp>
          <p:nvGrpSpPr>
            <p:cNvPr id="47" name="קבוצה 46">
              <a:extLst>
                <a:ext uri="{FF2B5EF4-FFF2-40B4-BE49-F238E27FC236}">
                  <a16:creationId xmlns:a16="http://schemas.microsoft.com/office/drawing/2014/main" id="{6BF85AC0-97CF-4664-9D19-D8637C567CB1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49" name="תיבת טקסט 48">
                <a:extLst>
                  <a:ext uri="{FF2B5EF4-FFF2-40B4-BE49-F238E27FC236}">
                    <a16:creationId xmlns:a16="http://schemas.microsoft.com/office/drawing/2014/main" id="{4E3149B2-20B2-49F8-B34A-470E9E2AB723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50" name="תיבת טקסט 49">
                <a:extLst>
                  <a:ext uri="{FF2B5EF4-FFF2-40B4-BE49-F238E27FC236}">
                    <a16:creationId xmlns:a16="http://schemas.microsoft.com/office/drawing/2014/main" id="{9104855E-0B9F-4FAF-895B-C3519A8A2AC4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51" name="מלבן: פינות מעוגלות 50">
                <a:extLst>
                  <a:ext uri="{FF2B5EF4-FFF2-40B4-BE49-F238E27FC236}">
                    <a16:creationId xmlns:a16="http://schemas.microsoft.com/office/drawing/2014/main" id="{198C31AD-548D-467D-B192-262C0A28B0A8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52" name="תיבת טקסט 51">
                <a:extLst>
                  <a:ext uri="{FF2B5EF4-FFF2-40B4-BE49-F238E27FC236}">
                    <a16:creationId xmlns:a16="http://schemas.microsoft.com/office/drawing/2014/main" id="{46B337E8-0901-457F-9FF9-69FBAAC111EC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53" name="תיבת טקסט 52">
                <a:extLst>
                  <a:ext uri="{FF2B5EF4-FFF2-40B4-BE49-F238E27FC236}">
                    <a16:creationId xmlns:a16="http://schemas.microsoft.com/office/drawing/2014/main" id="{EAB53591-0D2D-409F-ACCF-F6B58411C7CF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48" name="תמונה 47">
              <a:extLst>
                <a:ext uri="{FF2B5EF4-FFF2-40B4-BE49-F238E27FC236}">
                  <a16:creationId xmlns:a16="http://schemas.microsoft.com/office/drawing/2014/main" id="{FBCABAE7-D282-4A43-B3D5-F03E46757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54" name="קבוצה 53">
            <a:extLst>
              <a:ext uri="{FF2B5EF4-FFF2-40B4-BE49-F238E27FC236}">
                <a16:creationId xmlns:a16="http://schemas.microsoft.com/office/drawing/2014/main" id="{C92D8AA2-89D6-4085-A68C-77B9A8420526}"/>
              </a:ext>
            </a:extLst>
          </p:cNvPr>
          <p:cNvGrpSpPr/>
          <p:nvPr/>
        </p:nvGrpSpPr>
        <p:grpSpPr>
          <a:xfrm>
            <a:off x="2514572" y="9204470"/>
            <a:ext cx="4601895" cy="5287975"/>
            <a:chOff x="2393113" y="3066004"/>
            <a:chExt cx="4601895" cy="5287975"/>
          </a:xfrm>
        </p:grpSpPr>
        <p:grpSp>
          <p:nvGrpSpPr>
            <p:cNvPr id="55" name="קבוצה 54">
              <a:extLst>
                <a:ext uri="{FF2B5EF4-FFF2-40B4-BE49-F238E27FC236}">
                  <a16:creationId xmlns:a16="http://schemas.microsoft.com/office/drawing/2014/main" id="{B0668CDA-D3F7-4B4E-BDF5-212A9C8CCD50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57" name="תיבת טקסט 56">
                <a:extLst>
                  <a:ext uri="{FF2B5EF4-FFF2-40B4-BE49-F238E27FC236}">
                    <a16:creationId xmlns:a16="http://schemas.microsoft.com/office/drawing/2014/main" id="{6AF4B048-CDB2-4379-9900-EA23421DAD3D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58" name="תיבת טקסט 57">
                <a:extLst>
                  <a:ext uri="{FF2B5EF4-FFF2-40B4-BE49-F238E27FC236}">
                    <a16:creationId xmlns:a16="http://schemas.microsoft.com/office/drawing/2014/main" id="{1C107BCF-2685-4CF9-B359-0A87861A7664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59" name="מלבן: פינות מעוגלות 58">
                <a:extLst>
                  <a:ext uri="{FF2B5EF4-FFF2-40B4-BE49-F238E27FC236}">
                    <a16:creationId xmlns:a16="http://schemas.microsoft.com/office/drawing/2014/main" id="{1CCD98DB-FB38-4B68-87A6-079696749371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60" name="תיבת טקסט 59">
                <a:extLst>
                  <a:ext uri="{FF2B5EF4-FFF2-40B4-BE49-F238E27FC236}">
                    <a16:creationId xmlns:a16="http://schemas.microsoft.com/office/drawing/2014/main" id="{2FAA4BA3-6DF8-474B-ADF9-DFA3BD00D7B3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61" name="תיבת טקסט 60">
                <a:extLst>
                  <a:ext uri="{FF2B5EF4-FFF2-40B4-BE49-F238E27FC236}">
                    <a16:creationId xmlns:a16="http://schemas.microsoft.com/office/drawing/2014/main" id="{B1E58071-EB2F-49ED-8ADB-27EC3052423C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56" name="תמונה 55">
              <a:extLst>
                <a:ext uri="{FF2B5EF4-FFF2-40B4-BE49-F238E27FC236}">
                  <a16:creationId xmlns:a16="http://schemas.microsoft.com/office/drawing/2014/main" id="{CA57457D-8279-4FE6-AC82-BDF90BC1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A844D961-6612-482B-8BC7-273F39D79951}"/>
              </a:ext>
            </a:extLst>
          </p:cNvPr>
          <p:cNvGrpSpPr/>
          <p:nvPr/>
        </p:nvGrpSpPr>
        <p:grpSpPr>
          <a:xfrm>
            <a:off x="8233820" y="9219207"/>
            <a:ext cx="4601895" cy="5287975"/>
            <a:chOff x="2393113" y="3066004"/>
            <a:chExt cx="4601895" cy="5287975"/>
          </a:xfrm>
        </p:grpSpPr>
        <p:grpSp>
          <p:nvGrpSpPr>
            <p:cNvPr id="63" name="קבוצה 62">
              <a:extLst>
                <a:ext uri="{FF2B5EF4-FFF2-40B4-BE49-F238E27FC236}">
                  <a16:creationId xmlns:a16="http://schemas.microsoft.com/office/drawing/2014/main" id="{91B30986-E25A-4930-96B7-E734D62C728E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65" name="תיבת טקסט 64">
                <a:extLst>
                  <a:ext uri="{FF2B5EF4-FFF2-40B4-BE49-F238E27FC236}">
                    <a16:creationId xmlns:a16="http://schemas.microsoft.com/office/drawing/2014/main" id="{78F5FF53-17B9-44B3-8485-27572913C822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66" name="תיבת טקסט 65">
                <a:extLst>
                  <a:ext uri="{FF2B5EF4-FFF2-40B4-BE49-F238E27FC236}">
                    <a16:creationId xmlns:a16="http://schemas.microsoft.com/office/drawing/2014/main" id="{D7829BFF-C3E4-40C0-8138-19D310F36F8E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67" name="מלבן: פינות מעוגלות 66">
                <a:extLst>
                  <a:ext uri="{FF2B5EF4-FFF2-40B4-BE49-F238E27FC236}">
                    <a16:creationId xmlns:a16="http://schemas.microsoft.com/office/drawing/2014/main" id="{FD6F26BA-97A2-44DD-84D9-5DEEFAF278B3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68" name="תיבת טקסט 67">
                <a:extLst>
                  <a:ext uri="{FF2B5EF4-FFF2-40B4-BE49-F238E27FC236}">
                    <a16:creationId xmlns:a16="http://schemas.microsoft.com/office/drawing/2014/main" id="{1135B950-BE89-447C-82A1-D73DDEBD38B2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69" name="תיבת טקסט 68">
                <a:extLst>
                  <a:ext uri="{FF2B5EF4-FFF2-40B4-BE49-F238E27FC236}">
                    <a16:creationId xmlns:a16="http://schemas.microsoft.com/office/drawing/2014/main" id="{566A4360-F5C0-48A4-ABF8-7670EE9D23BB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64" name="תמונה 63">
              <a:extLst>
                <a:ext uri="{FF2B5EF4-FFF2-40B4-BE49-F238E27FC236}">
                  <a16:creationId xmlns:a16="http://schemas.microsoft.com/office/drawing/2014/main" id="{86BBE3C4-FC7C-4EB1-A16C-CFCDCE6DB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24E4E9B2-FB71-49AB-B0A9-CEFB77721767}"/>
              </a:ext>
            </a:extLst>
          </p:cNvPr>
          <p:cNvGrpSpPr/>
          <p:nvPr/>
        </p:nvGrpSpPr>
        <p:grpSpPr>
          <a:xfrm>
            <a:off x="13780543" y="9204470"/>
            <a:ext cx="4601895" cy="5287975"/>
            <a:chOff x="2393113" y="3066004"/>
            <a:chExt cx="4601895" cy="5287975"/>
          </a:xfrm>
        </p:grpSpPr>
        <p:grpSp>
          <p:nvGrpSpPr>
            <p:cNvPr id="71" name="קבוצה 70">
              <a:extLst>
                <a:ext uri="{FF2B5EF4-FFF2-40B4-BE49-F238E27FC236}">
                  <a16:creationId xmlns:a16="http://schemas.microsoft.com/office/drawing/2014/main" id="{15B6D561-53E9-4B9C-A704-DF0835F6503C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73" name="תיבת טקסט 72">
                <a:extLst>
                  <a:ext uri="{FF2B5EF4-FFF2-40B4-BE49-F238E27FC236}">
                    <a16:creationId xmlns:a16="http://schemas.microsoft.com/office/drawing/2014/main" id="{38EE9277-205A-49BD-9A5B-B5A5076DB049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74" name="תיבת טקסט 73">
                <a:extLst>
                  <a:ext uri="{FF2B5EF4-FFF2-40B4-BE49-F238E27FC236}">
                    <a16:creationId xmlns:a16="http://schemas.microsoft.com/office/drawing/2014/main" id="{C7422BC2-7CFB-4190-B5A6-D08E26FA2319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75" name="מלבן: פינות מעוגלות 74">
                <a:extLst>
                  <a:ext uri="{FF2B5EF4-FFF2-40B4-BE49-F238E27FC236}">
                    <a16:creationId xmlns:a16="http://schemas.microsoft.com/office/drawing/2014/main" id="{61559809-C7FC-4EB7-BA08-6BA63266935E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9C732C43-C95E-4264-9637-27243AFC03B8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77" name="תיבת טקסט 76">
                <a:extLst>
                  <a:ext uri="{FF2B5EF4-FFF2-40B4-BE49-F238E27FC236}">
                    <a16:creationId xmlns:a16="http://schemas.microsoft.com/office/drawing/2014/main" id="{EDD1E83E-3CAF-4ACC-9946-76606425FF15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72" name="תמונה 71">
              <a:extLst>
                <a:ext uri="{FF2B5EF4-FFF2-40B4-BE49-F238E27FC236}">
                  <a16:creationId xmlns:a16="http://schemas.microsoft.com/office/drawing/2014/main" id="{741862AC-F889-44D7-9B78-992862FC8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78" name="קבוצה 77">
            <a:extLst>
              <a:ext uri="{FF2B5EF4-FFF2-40B4-BE49-F238E27FC236}">
                <a16:creationId xmlns:a16="http://schemas.microsoft.com/office/drawing/2014/main" id="{58249096-5ABD-47CC-B220-436668451E18}"/>
              </a:ext>
            </a:extLst>
          </p:cNvPr>
          <p:cNvGrpSpPr/>
          <p:nvPr/>
        </p:nvGrpSpPr>
        <p:grpSpPr>
          <a:xfrm>
            <a:off x="19499791" y="9219207"/>
            <a:ext cx="4601895" cy="5287975"/>
            <a:chOff x="2393113" y="3066004"/>
            <a:chExt cx="4601895" cy="5287975"/>
          </a:xfrm>
        </p:grpSpPr>
        <p:grpSp>
          <p:nvGrpSpPr>
            <p:cNvPr id="79" name="קבוצה 78">
              <a:extLst>
                <a:ext uri="{FF2B5EF4-FFF2-40B4-BE49-F238E27FC236}">
                  <a16:creationId xmlns:a16="http://schemas.microsoft.com/office/drawing/2014/main" id="{FBC843B2-F605-4112-B667-1AE365503ABC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81" name="תיבת טקסט 80">
                <a:extLst>
                  <a:ext uri="{FF2B5EF4-FFF2-40B4-BE49-F238E27FC236}">
                    <a16:creationId xmlns:a16="http://schemas.microsoft.com/office/drawing/2014/main" id="{C1E58C01-4767-4CD0-8C82-0E535F22D43F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82" name="תיבת טקסט 81">
                <a:extLst>
                  <a:ext uri="{FF2B5EF4-FFF2-40B4-BE49-F238E27FC236}">
                    <a16:creationId xmlns:a16="http://schemas.microsoft.com/office/drawing/2014/main" id="{7107B2E4-D931-4D6B-A788-C8EC9C1ED7BF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83" name="מלבן: פינות מעוגלות 82">
                <a:extLst>
                  <a:ext uri="{FF2B5EF4-FFF2-40B4-BE49-F238E27FC236}">
                    <a16:creationId xmlns:a16="http://schemas.microsoft.com/office/drawing/2014/main" id="{E60BCC0B-8D46-4146-A202-57468A69F97F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84" name="תיבת טקסט 83">
                <a:extLst>
                  <a:ext uri="{FF2B5EF4-FFF2-40B4-BE49-F238E27FC236}">
                    <a16:creationId xmlns:a16="http://schemas.microsoft.com/office/drawing/2014/main" id="{D75A2B65-58AA-4324-BA58-672457732C0B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85" name="תיבת טקסט 84">
                <a:extLst>
                  <a:ext uri="{FF2B5EF4-FFF2-40B4-BE49-F238E27FC236}">
                    <a16:creationId xmlns:a16="http://schemas.microsoft.com/office/drawing/2014/main" id="{384B349D-AE2F-450F-8C7E-515053E1CEE6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80" name="תמונה 79">
              <a:extLst>
                <a:ext uri="{FF2B5EF4-FFF2-40B4-BE49-F238E27FC236}">
                  <a16:creationId xmlns:a16="http://schemas.microsoft.com/office/drawing/2014/main" id="{4E4C6425-7E4D-4DED-992D-538D75F1F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pic>
        <p:nvPicPr>
          <p:cNvPr id="9" name="תמונה 8">
            <a:extLst>
              <a:ext uri="{FF2B5EF4-FFF2-40B4-BE49-F238E27FC236}">
                <a16:creationId xmlns:a16="http://schemas.microsoft.com/office/drawing/2014/main" id="{804CEF33-1C15-4662-A8A8-6FD2500EA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62227" y="1527014"/>
            <a:ext cx="1130935" cy="1033441"/>
          </a:xfrm>
          <a:prstGeom prst="rect">
            <a:avLst/>
          </a:prstGeom>
        </p:spPr>
      </p:pic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41313DF-5350-43CD-85E5-FF47722C9C66}"/>
              </a:ext>
            </a:extLst>
          </p:cNvPr>
          <p:cNvSpPr/>
          <p:nvPr/>
        </p:nvSpPr>
        <p:spPr>
          <a:xfrm>
            <a:off x="9401908" y="2092064"/>
            <a:ext cx="6541477" cy="9562971"/>
          </a:xfrm>
          <a:prstGeom prst="roundRect">
            <a:avLst/>
          </a:prstGeom>
          <a:solidFill>
            <a:srgbClr val="A9A9A9">
              <a:alpha val="93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48C2E64-DB57-419D-8D15-62B9A1503B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11002" y="2346670"/>
            <a:ext cx="5923287" cy="8202649"/>
          </a:xfrm>
          <a:prstGeom prst="rect">
            <a:avLst/>
          </a:prstGeom>
        </p:spPr>
      </p:pic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5143124F-ABD9-44FA-A7DA-B0EC4A3FF67A}"/>
              </a:ext>
            </a:extLst>
          </p:cNvPr>
          <p:cNvSpPr txBox="1"/>
          <p:nvPr/>
        </p:nvSpPr>
        <p:spPr>
          <a:xfrm>
            <a:off x="9680223" y="2276748"/>
            <a:ext cx="5923287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u="sng" dirty="0">
                <a:solidFill>
                  <a:srgbClr val="232F3E"/>
                </a:solidFill>
              </a:rPr>
              <a:t>Create new shop</a:t>
            </a:r>
            <a:endParaRPr kumimoji="0" lang="en-US" sz="2400" b="0" i="0" u="sng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87451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785</Words>
  <Application>Microsoft Office PowerPoint</Application>
  <PresentationFormat>מותאם אישית</PresentationFormat>
  <Paragraphs>756</Paragraphs>
  <Slides>7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Calibri</vt:lpstr>
      <vt:lpstr>Helvetica Neue</vt:lpstr>
      <vt:lpstr>Helvetica Neue Medium</vt:lpstr>
      <vt:lpstr>21_BasicWhite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cp:lastModifiedBy>Vasyng Uriel</cp:lastModifiedBy>
  <cp:revision>16</cp:revision>
  <dcterms:modified xsi:type="dcterms:W3CDTF">2021-04-12T20:41:28Z</dcterms:modified>
</cp:coreProperties>
</file>