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58" r:id="rId4"/>
    <p:sldId id="259" r:id="rId5"/>
    <p:sldId id="262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A9A9"/>
    <a:srgbClr val="F2182D"/>
    <a:srgbClr val="232F3E"/>
    <a:srgbClr val="DFDFDF"/>
    <a:srgbClr val="0D6E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15" autoAdjust="0"/>
  </p:normalViewPr>
  <p:slideViewPr>
    <p:cSldViewPr snapToGrid="0">
      <p:cViewPr>
        <p:scale>
          <a:sx n="33" d="100"/>
          <a:sy n="33" d="100"/>
        </p:scale>
        <p:origin x="610" y="91"/>
      </p:cViewPr>
      <p:guideLst/>
    </p:cSldViewPr>
  </p:slideViewPr>
  <p:notesTextViewPr>
    <p:cViewPr>
      <p:scale>
        <a:sx n="1" d="1"/>
        <a:sy n="1" d="1"/>
      </p:scale>
      <p:origin x="0" y="-139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000" b="1" baseline="0" dirty="0">
                <a:solidFill>
                  <a:schemeClr val="tx1">
                    <a:lumMod val="50000"/>
                  </a:schemeClr>
                </a:solidFill>
              </a:rPr>
              <a:t> Amount of products by category</a:t>
            </a:r>
            <a:endParaRPr lang="he-IL" sz="4000" b="1" dirty="0">
              <a:solidFill>
                <a:schemeClr val="tx1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סידרה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ספורט</c:v>
                </c:pt>
                <c:pt idx="1">
                  <c:v>ניקיון</c:v>
                </c:pt>
                <c:pt idx="2">
                  <c:v>חשמל</c:v>
                </c:pt>
                <c:pt idx="3">
                  <c:v>טואלטיקה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16-4CDD-BD31-0A61B4143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5383311"/>
        <c:axId val="1315381231"/>
      </c:barChart>
      <c:catAx>
        <c:axId val="1315383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381231"/>
        <c:crosses val="autoZero"/>
        <c:auto val="1"/>
        <c:lblAlgn val="ctr"/>
        <c:lblOffset val="100"/>
        <c:noMultiLvlLbl val="0"/>
      </c:catAx>
      <c:valAx>
        <c:axId val="1315381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383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000" b="1" baseline="0" dirty="0">
                <a:solidFill>
                  <a:schemeClr val="tx1">
                    <a:lumMod val="50000"/>
                  </a:schemeClr>
                </a:solidFill>
              </a:rPr>
              <a:t> Amount of purchased by products</a:t>
            </a:r>
            <a:endParaRPr lang="he-IL" sz="4000" b="1" dirty="0">
              <a:solidFill>
                <a:schemeClr val="tx1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סידרה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ספורט</c:v>
                </c:pt>
                <c:pt idx="1">
                  <c:v>ניקיון</c:v>
                </c:pt>
                <c:pt idx="2">
                  <c:v>חשמל</c:v>
                </c:pt>
                <c:pt idx="3">
                  <c:v>טואלטיקה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49-46D6-973C-E7E288578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5383311"/>
        <c:axId val="1315381231"/>
      </c:barChart>
      <c:catAx>
        <c:axId val="1315383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381231"/>
        <c:crosses val="autoZero"/>
        <c:auto val="1"/>
        <c:lblAlgn val="ctr"/>
        <c:lblOffset val="100"/>
        <c:noMultiLvlLbl val="0"/>
      </c:catAx>
      <c:valAx>
        <c:axId val="1315381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383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צפייה בהרשאות קונה:</a:t>
            </a:r>
          </a:p>
          <a:p>
            <a:r>
              <a:rPr lang="he-IL" dirty="0"/>
              <a:t>1.יהיה ניתן לסנן לפי קטגוריה את המוצרים</a:t>
            </a:r>
          </a:p>
          <a:p>
            <a:r>
              <a:rPr lang="he-IL" dirty="0"/>
              <a:t>2.יהיה ניתן לבצע חיפוש חופשי לפי שם ולפי תיאור המוצר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73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צפייה בהרשאות קונה:</a:t>
            </a:r>
          </a:p>
          <a:p>
            <a:r>
              <a:rPr lang="he-IL" dirty="0"/>
              <a:t>1.שימוש קלאסי בגוגל מפס שכולל </a:t>
            </a:r>
            <a:r>
              <a:rPr lang="he-IL" dirty="0" err="1"/>
              <a:t>הכל</a:t>
            </a:r>
            <a:endParaRPr lang="he-IL" dirty="0"/>
          </a:p>
          <a:p>
            <a:r>
              <a:rPr lang="he-IL" dirty="0"/>
              <a:t>2.נדקור מיקומים </a:t>
            </a:r>
            <a:r>
              <a:rPr lang="he-IL" dirty="0" err="1"/>
              <a:t>ספצייפים</a:t>
            </a:r>
            <a:r>
              <a:rPr lang="he-IL" dirty="0"/>
              <a:t> של החנויות שלנו לפי </a:t>
            </a:r>
            <a:r>
              <a:rPr lang="he-IL" dirty="0" err="1"/>
              <a:t>הדיבי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305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צפייה בהרשאות מנהל מערכת:</a:t>
            </a:r>
          </a:p>
          <a:p>
            <a:r>
              <a:rPr lang="he-IL" dirty="0"/>
              <a:t>1.דרופ דאון שניתן להחליף חנות ויעדכן את הגרפים</a:t>
            </a:r>
          </a:p>
          <a:p>
            <a:r>
              <a:rPr lang="he-IL" dirty="0"/>
              <a:t>2.גרף 1 כמות מוצרים לפי קטגוריה בחנות</a:t>
            </a:r>
          </a:p>
          <a:p>
            <a:r>
              <a:rPr lang="he-IL" dirty="0"/>
              <a:t>3.גרף 2 כמות הרכישות לפי מוצר בחנות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צפייה בהרשאות מנהל מערכת:</a:t>
            </a:r>
          </a:p>
          <a:p>
            <a:r>
              <a:rPr lang="he-IL" dirty="0"/>
              <a:t>1.צפייה בחנויות עם יכולת למחיקת חנות</a:t>
            </a:r>
          </a:p>
          <a:p>
            <a:r>
              <a:rPr lang="he-IL" dirty="0"/>
              <a:t>2.יכולת להוסיף חנות עם </a:t>
            </a:r>
            <a:r>
              <a:rPr lang="he-IL" dirty="0" err="1"/>
              <a:t>פופאפ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42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 up:</a:t>
            </a:r>
          </a:p>
          <a:p>
            <a:r>
              <a:rPr lang="he-IL" dirty="0"/>
              <a:t>כותרת </a:t>
            </a:r>
            <a:r>
              <a:rPr lang="en-US" dirty="0"/>
              <a:t>– Create new shop</a:t>
            </a:r>
          </a:p>
          <a:p>
            <a:r>
              <a:rPr lang="he-IL" dirty="0"/>
              <a:t>שדות:</a:t>
            </a:r>
          </a:p>
          <a:p>
            <a:r>
              <a:rPr lang="en-US" dirty="0"/>
              <a:t>Name: text</a:t>
            </a:r>
          </a:p>
          <a:p>
            <a:r>
              <a:rPr lang="en-US" dirty="0"/>
              <a:t>City: text</a:t>
            </a:r>
          </a:p>
          <a:p>
            <a:r>
              <a:rPr lang="en-US" dirty="0"/>
              <a:t>Address: text</a:t>
            </a:r>
          </a:p>
          <a:p>
            <a:r>
              <a:rPr lang="en-US" dirty="0"/>
              <a:t>Owner: text</a:t>
            </a:r>
          </a:p>
          <a:p>
            <a:r>
              <a:rPr lang="en-US" dirty="0"/>
              <a:t>Phone: text</a:t>
            </a:r>
          </a:p>
          <a:p>
            <a:r>
              <a:rPr lang="en-US" dirty="0"/>
              <a:t>Photo (optional): </a:t>
            </a:r>
            <a:r>
              <a:rPr lang="en-US"/>
              <a:t>upload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"/>
          <p:cNvSpPr/>
          <p:nvPr/>
        </p:nvSpPr>
        <p:spPr>
          <a:xfrm>
            <a:off x="-30732" y="-1"/>
            <a:ext cx="1270001" cy="137160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-143194" y="17822"/>
            <a:ext cx="24527194" cy="1170843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pic>
        <p:nvPicPr>
          <p:cNvPr id="153" name="Screen Shot 2021-04-12 at 21.22.19.png" descr="Screen Shot 2021-04-12 at 21.22.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" y="1676318"/>
            <a:ext cx="1020694" cy="83149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6" name="קבוצה 55">
            <a:extLst>
              <a:ext uri="{FF2B5EF4-FFF2-40B4-BE49-F238E27FC236}">
                <a16:creationId xmlns:a16="http://schemas.microsoft.com/office/drawing/2014/main" id="{1F48D55B-4196-49CF-8D26-CDF5953CEB50}"/>
              </a:ext>
            </a:extLst>
          </p:cNvPr>
          <p:cNvGrpSpPr/>
          <p:nvPr/>
        </p:nvGrpSpPr>
        <p:grpSpPr>
          <a:xfrm>
            <a:off x="7938606" y="10338237"/>
            <a:ext cx="4607511" cy="6261915"/>
            <a:chOff x="7853869" y="2188110"/>
            <a:chExt cx="4607511" cy="6261915"/>
          </a:xfrm>
        </p:grpSpPr>
        <p:sp>
          <p:nvSpPr>
            <p:cNvPr id="57" name="תיבת טקסט 56">
              <a:extLst>
                <a:ext uri="{FF2B5EF4-FFF2-40B4-BE49-F238E27FC236}">
                  <a16:creationId xmlns:a16="http://schemas.microsoft.com/office/drawing/2014/main" id="{64C2CD9E-82F5-416C-849E-2ADD8273E220}"/>
                </a:ext>
              </a:extLst>
            </p:cNvPr>
            <p:cNvSpPr txBox="1"/>
            <p:nvPr/>
          </p:nvSpPr>
          <p:spPr>
            <a:xfrm>
              <a:off x="7853869" y="3176787"/>
              <a:ext cx="4588850" cy="5273238"/>
            </a:xfrm>
            <a:prstGeom prst="rect">
              <a:avLst/>
            </a:prstGeom>
            <a:ln w="38100">
              <a:solidFill>
                <a:srgbClr val="DFDFD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pic>
          <p:nvPicPr>
            <p:cNvPr id="58" name="תמונה 57" descr="תמונה שמכילה כחול, סגור&#10;&#10;התיאור נוצר באופן אוטומטי">
              <a:extLst>
                <a:ext uri="{FF2B5EF4-FFF2-40B4-BE49-F238E27FC236}">
                  <a16:creationId xmlns:a16="http://schemas.microsoft.com/office/drawing/2014/main" id="{6D2C2197-22C3-409E-8E80-2F0E399FA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9484" y="2188110"/>
              <a:ext cx="4601896" cy="2601906"/>
            </a:xfrm>
            <a:prstGeom prst="rect">
              <a:avLst/>
            </a:prstGeom>
          </p:spPr>
        </p:pic>
        <p:sp>
          <p:nvSpPr>
            <p:cNvPr id="59" name="תיבת טקסט 58">
              <a:extLst>
                <a:ext uri="{FF2B5EF4-FFF2-40B4-BE49-F238E27FC236}">
                  <a16:creationId xmlns:a16="http://schemas.microsoft.com/office/drawing/2014/main" id="{CD665A14-B238-45BD-8243-C9C25B8A38E5}"/>
                </a:ext>
              </a:extLst>
            </p:cNvPr>
            <p:cNvSpPr txBox="1"/>
            <p:nvPr/>
          </p:nvSpPr>
          <p:spPr>
            <a:xfrm>
              <a:off x="7853869" y="4794810"/>
              <a:ext cx="4601895" cy="1733808"/>
            </a:xfrm>
            <a:prstGeom prst="rect">
              <a:avLst/>
            </a:pr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Basketball Wilson</a:t>
              </a:r>
            </a:p>
            <a:p>
              <a:pPr algn="l"/>
              <a:endParaRPr lang="en-US" sz="2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Professional basketball from the Wilson company</a:t>
              </a:r>
              <a:endParaRPr kumimoji="0" lang="en-US" sz="260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endParaRPr>
            </a:p>
          </p:txBody>
        </p:sp>
        <p:sp>
          <p:nvSpPr>
            <p:cNvPr id="60" name="מלבן: פינות מעוגלות 59">
              <a:extLst>
                <a:ext uri="{FF2B5EF4-FFF2-40B4-BE49-F238E27FC236}">
                  <a16:creationId xmlns:a16="http://schemas.microsoft.com/office/drawing/2014/main" id="{D44C97C7-B72C-41CC-85B6-1F54EE952084}"/>
                </a:ext>
              </a:extLst>
            </p:cNvPr>
            <p:cNvSpPr/>
            <p:nvPr/>
          </p:nvSpPr>
          <p:spPr>
            <a:xfrm>
              <a:off x="10154816" y="7713872"/>
              <a:ext cx="2256054" cy="658336"/>
            </a:xfrm>
            <a:prstGeom prst="roundRect">
              <a:avLst/>
            </a:prstGeom>
            <a:solidFill>
              <a:srgbClr val="0D6EFD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Buy me!</a:t>
              </a:r>
            </a:p>
          </p:txBody>
        </p:sp>
        <p:sp>
          <p:nvSpPr>
            <p:cNvPr id="61" name="תיבת טקסט 60">
              <a:extLst>
                <a:ext uri="{FF2B5EF4-FFF2-40B4-BE49-F238E27FC236}">
                  <a16:creationId xmlns:a16="http://schemas.microsoft.com/office/drawing/2014/main" id="{13B3B064-FE69-4FA2-8927-FB6293E721B6}"/>
                </a:ext>
              </a:extLst>
            </p:cNvPr>
            <p:cNvSpPr txBox="1"/>
            <p:nvPr/>
          </p:nvSpPr>
          <p:spPr>
            <a:xfrm>
              <a:off x="7853869" y="6528618"/>
              <a:ext cx="4601895" cy="502702"/>
            </a:xfrm>
            <a:prstGeom prst="rect">
              <a:avLst/>
            </a:pr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Yonatan’s shop </a:t>
              </a:r>
              <a:endParaRPr kumimoji="0" lang="en-US" sz="260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endParaRPr>
            </a:p>
          </p:txBody>
        </p:sp>
        <p:sp>
          <p:nvSpPr>
            <p:cNvPr id="62" name="תיבת טקסט 61">
              <a:extLst>
                <a:ext uri="{FF2B5EF4-FFF2-40B4-BE49-F238E27FC236}">
                  <a16:creationId xmlns:a16="http://schemas.microsoft.com/office/drawing/2014/main" id="{B25BA1BE-F4B2-4F84-BD59-42BD94F19F04}"/>
                </a:ext>
              </a:extLst>
            </p:cNvPr>
            <p:cNvSpPr txBox="1"/>
            <p:nvPr/>
          </p:nvSpPr>
          <p:spPr>
            <a:xfrm>
              <a:off x="7853869" y="7031320"/>
              <a:ext cx="4601895" cy="502702"/>
            </a:xfrm>
            <a:prstGeom prst="rect">
              <a:avLst/>
            </a:pr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60$</a:t>
              </a:r>
              <a:endParaRPr kumimoji="0" lang="en-US" sz="260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endParaRPr>
            </a:p>
          </p:txBody>
        </p:sp>
      </p:grpSp>
      <p:grpSp>
        <p:nvGrpSpPr>
          <p:cNvPr id="63" name="קבוצה 62">
            <a:extLst>
              <a:ext uri="{FF2B5EF4-FFF2-40B4-BE49-F238E27FC236}">
                <a16:creationId xmlns:a16="http://schemas.microsoft.com/office/drawing/2014/main" id="{CFA1926E-CA76-4F26-847B-19EB3A61E9C9}"/>
              </a:ext>
            </a:extLst>
          </p:cNvPr>
          <p:cNvGrpSpPr/>
          <p:nvPr/>
        </p:nvGrpSpPr>
        <p:grpSpPr>
          <a:xfrm>
            <a:off x="2735235" y="10338237"/>
            <a:ext cx="4607511" cy="6261915"/>
            <a:chOff x="7853869" y="2188110"/>
            <a:chExt cx="4607511" cy="6261915"/>
          </a:xfrm>
        </p:grpSpPr>
        <p:sp>
          <p:nvSpPr>
            <p:cNvPr id="64" name="תיבת טקסט 63">
              <a:extLst>
                <a:ext uri="{FF2B5EF4-FFF2-40B4-BE49-F238E27FC236}">
                  <a16:creationId xmlns:a16="http://schemas.microsoft.com/office/drawing/2014/main" id="{F9E7A919-D0FC-4637-9C06-B03FE56385E6}"/>
                </a:ext>
              </a:extLst>
            </p:cNvPr>
            <p:cNvSpPr txBox="1"/>
            <p:nvPr/>
          </p:nvSpPr>
          <p:spPr>
            <a:xfrm>
              <a:off x="7853869" y="3176787"/>
              <a:ext cx="4588850" cy="5273238"/>
            </a:xfrm>
            <a:prstGeom prst="rect">
              <a:avLst/>
            </a:prstGeom>
            <a:ln w="38100">
              <a:solidFill>
                <a:srgbClr val="DFDFD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pic>
          <p:nvPicPr>
            <p:cNvPr id="65" name="תמונה 64" descr="תמונה שמכילה כחול, סגור&#10;&#10;התיאור נוצר באופן אוטומטי">
              <a:extLst>
                <a:ext uri="{FF2B5EF4-FFF2-40B4-BE49-F238E27FC236}">
                  <a16:creationId xmlns:a16="http://schemas.microsoft.com/office/drawing/2014/main" id="{08D3AF0A-93B9-4589-8A66-B168B9624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9484" y="2188110"/>
              <a:ext cx="4601896" cy="2601906"/>
            </a:xfrm>
            <a:prstGeom prst="rect">
              <a:avLst/>
            </a:prstGeom>
          </p:spPr>
        </p:pic>
        <p:sp>
          <p:nvSpPr>
            <p:cNvPr id="66" name="תיבת טקסט 65">
              <a:extLst>
                <a:ext uri="{FF2B5EF4-FFF2-40B4-BE49-F238E27FC236}">
                  <a16:creationId xmlns:a16="http://schemas.microsoft.com/office/drawing/2014/main" id="{6163C587-77F4-4BC3-9CC4-09970CFA998E}"/>
                </a:ext>
              </a:extLst>
            </p:cNvPr>
            <p:cNvSpPr txBox="1"/>
            <p:nvPr/>
          </p:nvSpPr>
          <p:spPr>
            <a:xfrm>
              <a:off x="7853869" y="4794810"/>
              <a:ext cx="4601895" cy="1733808"/>
            </a:xfrm>
            <a:prstGeom prst="rect">
              <a:avLst/>
            </a:pr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Basketball Wilson</a:t>
              </a:r>
            </a:p>
            <a:p>
              <a:pPr algn="l"/>
              <a:endParaRPr lang="en-US" sz="2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Professional basketball from the Wilson company</a:t>
              </a:r>
              <a:endParaRPr kumimoji="0" lang="en-US" sz="260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endParaRPr>
            </a:p>
          </p:txBody>
        </p:sp>
        <p:sp>
          <p:nvSpPr>
            <p:cNvPr id="67" name="מלבן: פינות מעוגלות 66">
              <a:extLst>
                <a:ext uri="{FF2B5EF4-FFF2-40B4-BE49-F238E27FC236}">
                  <a16:creationId xmlns:a16="http://schemas.microsoft.com/office/drawing/2014/main" id="{D2FD6258-BB9E-4459-9E44-88E3B03D032D}"/>
                </a:ext>
              </a:extLst>
            </p:cNvPr>
            <p:cNvSpPr/>
            <p:nvPr/>
          </p:nvSpPr>
          <p:spPr>
            <a:xfrm>
              <a:off x="10154816" y="7713872"/>
              <a:ext cx="2256054" cy="658336"/>
            </a:xfrm>
            <a:prstGeom prst="roundRect">
              <a:avLst/>
            </a:prstGeom>
            <a:solidFill>
              <a:srgbClr val="0D6EFD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Buy me!</a:t>
              </a:r>
            </a:p>
          </p:txBody>
        </p:sp>
        <p:sp>
          <p:nvSpPr>
            <p:cNvPr id="68" name="תיבת טקסט 67">
              <a:extLst>
                <a:ext uri="{FF2B5EF4-FFF2-40B4-BE49-F238E27FC236}">
                  <a16:creationId xmlns:a16="http://schemas.microsoft.com/office/drawing/2014/main" id="{1A6593CE-69BD-4B20-A303-7EB38787D789}"/>
                </a:ext>
              </a:extLst>
            </p:cNvPr>
            <p:cNvSpPr txBox="1"/>
            <p:nvPr/>
          </p:nvSpPr>
          <p:spPr>
            <a:xfrm>
              <a:off x="7853869" y="6528618"/>
              <a:ext cx="4601895" cy="502702"/>
            </a:xfrm>
            <a:prstGeom prst="rect">
              <a:avLst/>
            </a:pr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Yonatan’s shop </a:t>
              </a:r>
              <a:endParaRPr kumimoji="0" lang="en-US" sz="260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endParaRPr>
            </a:p>
          </p:txBody>
        </p:sp>
        <p:sp>
          <p:nvSpPr>
            <p:cNvPr id="69" name="תיבת טקסט 68">
              <a:extLst>
                <a:ext uri="{FF2B5EF4-FFF2-40B4-BE49-F238E27FC236}">
                  <a16:creationId xmlns:a16="http://schemas.microsoft.com/office/drawing/2014/main" id="{B3A396C8-5E34-4BF1-A474-70FF75F47D9F}"/>
                </a:ext>
              </a:extLst>
            </p:cNvPr>
            <p:cNvSpPr txBox="1"/>
            <p:nvPr/>
          </p:nvSpPr>
          <p:spPr>
            <a:xfrm>
              <a:off x="7853869" y="7031320"/>
              <a:ext cx="4601895" cy="502702"/>
            </a:xfrm>
            <a:prstGeom prst="rect">
              <a:avLst/>
            </a:pr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60$</a:t>
              </a:r>
              <a:endParaRPr kumimoji="0" lang="en-US" sz="260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endParaRPr>
            </a:p>
          </p:txBody>
        </p:sp>
      </p:grpSp>
      <p:grpSp>
        <p:nvGrpSpPr>
          <p:cNvPr id="70" name="קבוצה 69">
            <a:extLst>
              <a:ext uri="{FF2B5EF4-FFF2-40B4-BE49-F238E27FC236}">
                <a16:creationId xmlns:a16="http://schemas.microsoft.com/office/drawing/2014/main" id="{9C0DE012-777B-4F83-8BF7-A6F4DD016DAE}"/>
              </a:ext>
            </a:extLst>
          </p:cNvPr>
          <p:cNvGrpSpPr/>
          <p:nvPr/>
        </p:nvGrpSpPr>
        <p:grpSpPr>
          <a:xfrm>
            <a:off x="18426764" y="10338237"/>
            <a:ext cx="4607511" cy="6261915"/>
            <a:chOff x="7853869" y="2188110"/>
            <a:chExt cx="4607511" cy="6261915"/>
          </a:xfrm>
        </p:grpSpPr>
        <p:sp>
          <p:nvSpPr>
            <p:cNvPr id="71" name="תיבת טקסט 70">
              <a:extLst>
                <a:ext uri="{FF2B5EF4-FFF2-40B4-BE49-F238E27FC236}">
                  <a16:creationId xmlns:a16="http://schemas.microsoft.com/office/drawing/2014/main" id="{A3CCD398-A923-4F5A-8823-873B77505873}"/>
                </a:ext>
              </a:extLst>
            </p:cNvPr>
            <p:cNvSpPr txBox="1"/>
            <p:nvPr/>
          </p:nvSpPr>
          <p:spPr>
            <a:xfrm>
              <a:off x="7853869" y="3176787"/>
              <a:ext cx="4588850" cy="5273238"/>
            </a:xfrm>
            <a:prstGeom prst="rect">
              <a:avLst/>
            </a:prstGeom>
            <a:ln w="38100">
              <a:solidFill>
                <a:srgbClr val="DFDFD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pic>
          <p:nvPicPr>
            <p:cNvPr id="72" name="תמונה 71" descr="תמונה שמכילה כחול, סגור&#10;&#10;התיאור נוצר באופן אוטומטי">
              <a:extLst>
                <a:ext uri="{FF2B5EF4-FFF2-40B4-BE49-F238E27FC236}">
                  <a16:creationId xmlns:a16="http://schemas.microsoft.com/office/drawing/2014/main" id="{907F2F34-0086-46D4-AA57-A9C364A7B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9484" y="2188110"/>
              <a:ext cx="4601896" cy="2601906"/>
            </a:xfrm>
            <a:prstGeom prst="rect">
              <a:avLst/>
            </a:prstGeom>
          </p:spPr>
        </p:pic>
        <p:sp>
          <p:nvSpPr>
            <p:cNvPr id="73" name="תיבת טקסט 72">
              <a:extLst>
                <a:ext uri="{FF2B5EF4-FFF2-40B4-BE49-F238E27FC236}">
                  <a16:creationId xmlns:a16="http://schemas.microsoft.com/office/drawing/2014/main" id="{BA209919-8C6F-4B49-9813-F0C7F8FA199C}"/>
                </a:ext>
              </a:extLst>
            </p:cNvPr>
            <p:cNvSpPr txBox="1"/>
            <p:nvPr/>
          </p:nvSpPr>
          <p:spPr>
            <a:xfrm>
              <a:off x="7853869" y="4794810"/>
              <a:ext cx="4601895" cy="1733808"/>
            </a:xfrm>
            <a:prstGeom prst="rect">
              <a:avLst/>
            </a:pr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Basketball Wilson</a:t>
              </a:r>
            </a:p>
            <a:p>
              <a:pPr algn="l"/>
              <a:endParaRPr lang="en-US" sz="2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Professional basketball from the Wilson company</a:t>
              </a:r>
              <a:endParaRPr kumimoji="0" lang="en-US" sz="260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endParaRPr>
            </a:p>
          </p:txBody>
        </p:sp>
        <p:sp>
          <p:nvSpPr>
            <p:cNvPr id="74" name="מלבן: פינות מעוגלות 73">
              <a:extLst>
                <a:ext uri="{FF2B5EF4-FFF2-40B4-BE49-F238E27FC236}">
                  <a16:creationId xmlns:a16="http://schemas.microsoft.com/office/drawing/2014/main" id="{190A901B-6467-4C21-8AB5-9C171F1CF0A9}"/>
                </a:ext>
              </a:extLst>
            </p:cNvPr>
            <p:cNvSpPr/>
            <p:nvPr/>
          </p:nvSpPr>
          <p:spPr>
            <a:xfrm>
              <a:off x="10154816" y="7713872"/>
              <a:ext cx="2256054" cy="658336"/>
            </a:xfrm>
            <a:prstGeom prst="roundRect">
              <a:avLst/>
            </a:prstGeom>
            <a:solidFill>
              <a:srgbClr val="0D6EFD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Buy me!</a:t>
              </a:r>
            </a:p>
          </p:txBody>
        </p:sp>
        <p:sp>
          <p:nvSpPr>
            <p:cNvPr id="75" name="תיבת טקסט 74">
              <a:extLst>
                <a:ext uri="{FF2B5EF4-FFF2-40B4-BE49-F238E27FC236}">
                  <a16:creationId xmlns:a16="http://schemas.microsoft.com/office/drawing/2014/main" id="{78873F06-670F-40FA-91E3-D7CF66391EC4}"/>
                </a:ext>
              </a:extLst>
            </p:cNvPr>
            <p:cNvSpPr txBox="1"/>
            <p:nvPr/>
          </p:nvSpPr>
          <p:spPr>
            <a:xfrm>
              <a:off x="7853869" y="6528618"/>
              <a:ext cx="4601895" cy="502702"/>
            </a:xfrm>
            <a:prstGeom prst="rect">
              <a:avLst/>
            </a:pr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Yonatan’s shop </a:t>
              </a:r>
              <a:endParaRPr kumimoji="0" lang="en-US" sz="260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endParaRPr>
            </a:p>
          </p:txBody>
        </p:sp>
        <p:sp>
          <p:nvSpPr>
            <p:cNvPr id="76" name="תיבת טקסט 75">
              <a:extLst>
                <a:ext uri="{FF2B5EF4-FFF2-40B4-BE49-F238E27FC236}">
                  <a16:creationId xmlns:a16="http://schemas.microsoft.com/office/drawing/2014/main" id="{E64D2DAE-7376-4CC5-B032-1ABE497DE4B2}"/>
                </a:ext>
              </a:extLst>
            </p:cNvPr>
            <p:cNvSpPr txBox="1"/>
            <p:nvPr/>
          </p:nvSpPr>
          <p:spPr>
            <a:xfrm>
              <a:off x="7853869" y="7031320"/>
              <a:ext cx="4601895" cy="502702"/>
            </a:xfrm>
            <a:prstGeom prst="rect">
              <a:avLst/>
            </a:pr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60$</a:t>
              </a:r>
              <a:endParaRPr kumimoji="0" lang="en-US" sz="260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endParaRPr>
            </a:p>
          </p:txBody>
        </p:sp>
      </p:grpSp>
      <p:grpSp>
        <p:nvGrpSpPr>
          <p:cNvPr id="77" name="קבוצה 76">
            <a:extLst>
              <a:ext uri="{FF2B5EF4-FFF2-40B4-BE49-F238E27FC236}">
                <a16:creationId xmlns:a16="http://schemas.microsoft.com/office/drawing/2014/main" id="{7205CE60-661F-44FB-9D74-1D0ED19DE7DF}"/>
              </a:ext>
            </a:extLst>
          </p:cNvPr>
          <p:cNvGrpSpPr/>
          <p:nvPr/>
        </p:nvGrpSpPr>
        <p:grpSpPr>
          <a:xfrm>
            <a:off x="13223393" y="10338237"/>
            <a:ext cx="4607511" cy="6261915"/>
            <a:chOff x="7853869" y="2188110"/>
            <a:chExt cx="4607511" cy="6261915"/>
          </a:xfrm>
        </p:grpSpPr>
        <p:sp>
          <p:nvSpPr>
            <p:cNvPr id="78" name="תיבת טקסט 77">
              <a:extLst>
                <a:ext uri="{FF2B5EF4-FFF2-40B4-BE49-F238E27FC236}">
                  <a16:creationId xmlns:a16="http://schemas.microsoft.com/office/drawing/2014/main" id="{9E9169E5-3142-4BDD-BB77-E0D54EA7F483}"/>
                </a:ext>
              </a:extLst>
            </p:cNvPr>
            <p:cNvSpPr txBox="1"/>
            <p:nvPr/>
          </p:nvSpPr>
          <p:spPr>
            <a:xfrm>
              <a:off x="7853869" y="3176787"/>
              <a:ext cx="4588850" cy="5273238"/>
            </a:xfrm>
            <a:prstGeom prst="rect">
              <a:avLst/>
            </a:prstGeom>
            <a:ln w="38100">
              <a:solidFill>
                <a:srgbClr val="DFDFD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he-IL" dirty="0">
                <a:solidFill>
                  <a:srgbClr val="5E5E5E"/>
                </a:solidFill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he-IL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pic>
          <p:nvPicPr>
            <p:cNvPr id="79" name="תמונה 78" descr="תמונה שמכילה כחול, סגור&#10;&#10;התיאור נוצר באופן אוטומטי">
              <a:extLst>
                <a:ext uri="{FF2B5EF4-FFF2-40B4-BE49-F238E27FC236}">
                  <a16:creationId xmlns:a16="http://schemas.microsoft.com/office/drawing/2014/main" id="{5AE074E9-38DC-4120-85BE-F841519D8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9484" y="2188110"/>
              <a:ext cx="4601896" cy="2601906"/>
            </a:xfrm>
            <a:prstGeom prst="rect">
              <a:avLst/>
            </a:prstGeom>
          </p:spPr>
        </p:pic>
        <p:sp>
          <p:nvSpPr>
            <p:cNvPr id="80" name="תיבת טקסט 79">
              <a:extLst>
                <a:ext uri="{FF2B5EF4-FFF2-40B4-BE49-F238E27FC236}">
                  <a16:creationId xmlns:a16="http://schemas.microsoft.com/office/drawing/2014/main" id="{F4F2792D-4C08-4C04-B07C-09823FF3F624}"/>
                </a:ext>
              </a:extLst>
            </p:cNvPr>
            <p:cNvSpPr txBox="1"/>
            <p:nvPr/>
          </p:nvSpPr>
          <p:spPr>
            <a:xfrm>
              <a:off x="7853869" y="4794810"/>
              <a:ext cx="4601895" cy="1733808"/>
            </a:xfrm>
            <a:prstGeom prst="rect">
              <a:avLst/>
            </a:pr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Basketball Wilson</a:t>
              </a:r>
            </a:p>
            <a:p>
              <a:pPr algn="l"/>
              <a:endParaRPr lang="en-US" sz="2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Professional basketball from the Wilson company</a:t>
              </a:r>
              <a:endParaRPr kumimoji="0" lang="en-US" sz="260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endParaRPr>
            </a:p>
          </p:txBody>
        </p:sp>
        <p:sp>
          <p:nvSpPr>
            <p:cNvPr id="81" name="מלבן: פינות מעוגלות 80">
              <a:extLst>
                <a:ext uri="{FF2B5EF4-FFF2-40B4-BE49-F238E27FC236}">
                  <a16:creationId xmlns:a16="http://schemas.microsoft.com/office/drawing/2014/main" id="{4C693F30-9B07-4429-A38A-8D8CFF8A08EE}"/>
                </a:ext>
              </a:extLst>
            </p:cNvPr>
            <p:cNvSpPr/>
            <p:nvPr/>
          </p:nvSpPr>
          <p:spPr>
            <a:xfrm>
              <a:off x="10154816" y="7713872"/>
              <a:ext cx="2256054" cy="658336"/>
            </a:xfrm>
            <a:prstGeom prst="roundRect">
              <a:avLst/>
            </a:prstGeom>
            <a:solidFill>
              <a:srgbClr val="0D6EFD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Buy me!</a:t>
              </a:r>
            </a:p>
          </p:txBody>
        </p:sp>
        <p:sp>
          <p:nvSpPr>
            <p:cNvPr id="82" name="תיבת טקסט 81">
              <a:extLst>
                <a:ext uri="{FF2B5EF4-FFF2-40B4-BE49-F238E27FC236}">
                  <a16:creationId xmlns:a16="http://schemas.microsoft.com/office/drawing/2014/main" id="{AC366300-3268-4B61-A074-E22019F4C53B}"/>
                </a:ext>
              </a:extLst>
            </p:cNvPr>
            <p:cNvSpPr txBox="1"/>
            <p:nvPr/>
          </p:nvSpPr>
          <p:spPr>
            <a:xfrm>
              <a:off x="7853869" y="6528618"/>
              <a:ext cx="4601895" cy="502702"/>
            </a:xfrm>
            <a:prstGeom prst="rect">
              <a:avLst/>
            </a:pr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Yonatan’s shop </a:t>
              </a:r>
              <a:endParaRPr kumimoji="0" lang="en-US" sz="260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endParaRPr>
            </a:p>
          </p:txBody>
        </p:sp>
        <p:sp>
          <p:nvSpPr>
            <p:cNvPr id="83" name="תיבת טקסט 82">
              <a:extLst>
                <a:ext uri="{FF2B5EF4-FFF2-40B4-BE49-F238E27FC236}">
                  <a16:creationId xmlns:a16="http://schemas.microsoft.com/office/drawing/2014/main" id="{934DF75D-6A31-4B36-A7E4-1A293C3E4980}"/>
                </a:ext>
              </a:extLst>
            </p:cNvPr>
            <p:cNvSpPr txBox="1"/>
            <p:nvPr/>
          </p:nvSpPr>
          <p:spPr>
            <a:xfrm>
              <a:off x="7853869" y="7031320"/>
              <a:ext cx="4601895" cy="502702"/>
            </a:xfrm>
            <a:prstGeom prst="rect">
              <a:avLst/>
            </a:pr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60$</a:t>
              </a:r>
              <a:endParaRPr kumimoji="0" lang="en-US" sz="260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endParaRPr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725555E9-81DA-4EA7-BE97-4D705560A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5638" y="1815406"/>
            <a:ext cx="16421775" cy="82967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E53305C8-3D83-4052-B007-C331628B1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09372" y="182174"/>
            <a:ext cx="3892314" cy="842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99C85D0D-6B2E-475F-8482-6DD5B8B9C968}"/>
              </a:ext>
            </a:extLst>
          </p:cNvPr>
          <p:cNvGrpSpPr/>
          <p:nvPr/>
        </p:nvGrpSpPr>
        <p:grpSpPr>
          <a:xfrm>
            <a:off x="2697913" y="3318503"/>
            <a:ext cx="4607511" cy="6261915"/>
            <a:chOff x="2697913" y="3318503"/>
            <a:chExt cx="4607511" cy="6261915"/>
          </a:xfrm>
        </p:grpSpPr>
        <p:grpSp>
          <p:nvGrpSpPr>
            <p:cNvPr id="35" name="קבוצה 34">
              <a:extLst>
                <a:ext uri="{FF2B5EF4-FFF2-40B4-BE49-F238E27FC236}">
                  <a16:creationId xmlns:a16="http://schemas.microsoft.com/office/drawing/2014/main" id="{24E579E8-2A03-4F9B-A694-48EF96721645}"/>
                </a:ext>
              </a:extLst>
            </p:cNvPr>
            <p:cNvGrpSpPr/>
            <p:nvPr/>
          </p:nvGrpSpPr>
          <p:grpSpPr>
            <a:xfrm>
              <a:off x="2697913" y="3318503"/>
              <a:ext cx="4607511" cy="6261915"/>
              <a:chOff x="7853869" y="2188110"/>
              <a:chExt cx="4607511" cy="6261915"/>
            </a:xfrm>
          </p:grpSpPr>
          <p:sp>
            <p:nvSpPr>
              <p:cNvPr id="36" name="תיבת טקסט 35">
                <a:extLst>
                  <a:ext uri="{FF2B5EF4-FFF2-40B4-BE49-F238E27FC236}">
                    <a16:creationId xmlns:a16="http://schemas.microsoft.com/office/drawing/2014/main" id="{716A38EE-AE31-47AA-95B3-5C1ABA992F9F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pic>
            <p:nvPicPr>
              <p:cNvPr id="37" name="תמונה 36" descr="תמונה שמכילה כחול, סגור&#10;&#10;התיאור נוצר באופן אוטומטי">
                <a:extLst>
                  <a:ext uri="{FF2B5EF4-FFF2-40B4-BE49-F238E27FC236}">
                    <a16:creationId xmlns:a16="http://schemas.microsoft.com/office/drawing/2014/main" id="{9C9FEA3B-8250-47CB-B664-B2FC4FB161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9484" y="2188110"/>
                <a:ext cx="4601896" cy="2601906"/>
              </a:xfrm>
              <a:prstGeom prst="rect">
                <a:avLst/>
              </a:prstGeom>
            </p:spPr>
          </p:pic>
          <p:sp>
            <p:nvSpPr>
              <p:cNvPr id="38" name="תיבת טקסט 37">
                <a:extLst>
                  <a:ext uri="{FF2B5EF4-FFF2-40B4-BE49-F238E27FC236}">
                    <a16:creationId xmlns:a16="http://schemas.microsoft.com/office/drawing/2014/main" id="{CB923780-29A5-4EF7-8B35-C0BC491E4168}"/>
                  </a:ext>
                </a:extLst>
              </p:cNvPr>
              <p:cNvSpPr txBox="1"/>
              <p:nvPr/>
            </p:nvSpPr>
            <p:spPr>
              <a:xfrm>
                <a:off x="7853869" y="4794810"/>
                <a:ext cx="4601895" cy="173380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Basketball Wilson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Professional basketball from the Wilson company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39" name="מלבן: פינות מעוגלות 38">
                <a:extLst>
                  <a:ext uri="{FF2B5EF4-FFF2-40B4-BE49-F238E27FC236}">
                    <a16:creationId xmlns:a16="http://schemas.microsoft.com/office/drawing/2014/main" id="{C4894AA6-E0D5-40E1-8250-0E4688FB8C8F}"/>
                  </a:ext>
                </a:extLst>
              </p:cNvPr>
              <p:cNvSpPr/>
              <p:nvPr/>
            </p:nvSpPr>
            <p:spPr>
              <a:xfrm>
                <a:off x="10154816" y="7713872"/>
                <a:ext cx="2256054" cy="658336"/>
              </a:xfrm>
              <a:prstGeom prst="roundRect">
                <a:avLst/>
              </a:prstGeom>
              <a:solidFill>
                <a:srgbClr val="0D6EF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Buy me!</a:t>
                </a:r>
              </a:p>
            </p:txBody>
          </p:sp>
          <p:sp>
            <p:nvSpPr>
              <p:cNvPr id="40" name="תיבת טקסט 39">
                <a:extLst>
                  <a:ext uri="{FF2B5EF4-FFF2-40B4-BE49-F238E27FC236}">
                    <a16:creationId xmlns:a16="http://schemas.microsoft.com/office/drawing/2014/main" id="{1F854457-15F4-4314-913D-17A6C8BF9724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 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41" name="תיבת טקסט 40">
                <a:extLst>
                  <a:ext uri="{FF2B5EF4-FFF2-40B4-BE49-F238E27FC236}">
                    <a16:creationId xmlns:a16="http://schemas.microsoft.com/office/drawing/2014/main" id="{69436AA6-41AC-4CED-A025-97BD9CA7CD1D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60$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89691088-8704-470F-B255-2837B2E21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38545" y="8835991"/>
              <a:ext cx="701671" cy="701671"/>
            </a:xfrm>
            <a:prstGeom prst="rect">
              <a:avLst/>
            </a:prstGeom>
          </p:spPr>
        </p:pic>
      </p:grpSp>
      <p:grpSp>
        <p:nvGrpSpPr>
          <p:cNvPr id="93" name="קבוצה 92">
            <a:extLst>
              <a:ext uri="{FF2B5EF4-FFF2-40B4-BE49-F238E27FC236}">
                <a16:creationId xmlns:a16="http://schemas.microsoft.com/office/drawing/2014/main" id="{89C6B39E-1519-400B-9660-9A101FCF95C6}"/>
              </a:ext>
            </a:extLst>
          </p:cNvPr>
          <p:cNvGrpSpPr/>
          <p:nvPr/>
        </p:nvGrpSpPr>
        <p:grpSpPr>
          <a:xfrm>
            <a:off x="7938606" y="3318503"/>
            <a:ext cx="4607511" cy="6261915"/>
            <a:chOff x="2697913" y="3318503"/>
            <a:chExt cx="4607511" cy="6261915"/>
          </a:xfrm>
        </p:grpSpPr>
        <p:grpSp>
          <p:nvGrpSpPr>
            <p:cNvPr id="94" name="קבוצה 93">
              <a:extLst>
                <a:ext uri="{FF2B5EF4-FFF2-40B4-BE49-F238E27FC236}">
                  <a16:creationId xmlns:a16="http://schemas.microsoft.com/office/drawing/2014/main" id="{1AFE78E5-ADA1-47CB-839D-9CD6BF9527B1}"/>
                </a:ext>
              </a:extLst>
            </p:cNvPr>
            <p:cNvGrpSpPr/>
            <p:nvPr/>
          </p:nvGrpSpPr>
          <p:grpSpPr>
            <a:xfrm>
              <a:off x="2697913" y="3318503"/>
              <a:ext cx="4607511" cy="6261915"/>
              <a:chOff x="7853869" y="2188110"/>
              <a:chExt cx="4607511" cy="6261915"/>
            </a:xfrm>
          </p:grpSpPr>
          <p:sp>
            <p:nvSpPr>
              <p:cNvPr id="96" name="תיבת טקסט 95">
                <a:extLst>
                  <a:ext uri="{FF2B5EF4-FFF2-40B4-BE49-F238E27FC236}">
                    <a16:creationId xmlns:a16="http://schemas.microsoft.com/office/drawing/2014/main" id="{768A0B56-70DB-451B-ADB5-0C24303B36B6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pic>
            <p:nvPicPr>
              <p:cNvPr id="97" name="תמונה 96" descr="תמונה שמכילה כחול, סגור&#10;&#10;התיאור נוצר באופן אוטומטי">
                <a:extLst>
                  <a:ext uri="{FF2B5EF4-FFF2-40B4-BE49-F238E27FC236}">
                    <a16:creationId xmlns:a16="http://schemas.microsoft.com/office/drawing/2014/main" id="{0C5D3CFB-5681-4BAF-B599-3E6BAC165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9484" y="2188110"/>
                <a:ext cx="4601896" cy="2601906"/>
              </a:xfrm>
              <a:prstGeom prst="rect">
                <a:avLst/>
              </a:prstGeom>
            </p:spPr>
          </p:pic>
          <p:sp>
            <p:nvSpPr>
              <p:cNvPr id="98" name="תיבת טקסט 97">
                <a:extLst>
                  <a:ext uri="{FF2B5EF4-FFF2-40B4-BE49-F238E27FC236}">
                    <a16:creationId xmlns:a16="http://schemas.microsoft.com/office/drawing/2014/main" id="{3C01F8C1-6AD6-41DF-8C02-41FED57C704C}"/>
                  </a:ext>
                </a:extLst>
              </p:cNvPr>
              <p:cNvSpPr txBox="1"/>
              <p:nvPr/>
            </p:nvSpPr>
            <p:spPr>
              <a:xfrm>
                <a:off x="7853869" y="4794810"/>
                <a:ext cx="4601895" cy="173380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Basketball Wilson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Professional basketball from the Wilson company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99" name="מלבן: פינות מעוגלות 98">
                <a:extLst>
                  <a:ext uri="{FF2B5EF4-FFF2-40B4-BE49-F238E27FC236}">
                    <a16:creationId xmlns:a16="http://schemas.microsoft.com/office/drawing/2014/main" id="{12275AF4-B7A5-4908-A88C-F552AD433F4C}"/>
                  </a:ext>
                </a:extLst>
              </p:cNvPr>
              <p:cNvSpPr/>
              <p:nvPr/>
            </p:nvSpPr>
            <p:spPr>
              <a:xfrm>
                <a:off x="10154816" y="7713872"/>
                <a:ext cx="2256054" cy="658336"/>
              </a:xfrm>
              <a:prstGeom prst="roundRect">
                <a:avLst/>
              </a:prstGeom>
              <a:solidFill>
                <a:srgbClr val="0D6EF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Buy me!</a:t>
                </a:r>
              </a:p>
            </p:txBody>
          </p:sp>
          <p:sp>
            <p:nvSpPr>
              <p:cNvPr id="100" name="תיבת טקסט 99">
                <a:extLst>
                  <a:ext uri="{FF2B5EF4-FFF2-40B4-BE49-F238E27FC236}">
                    <a16:creationId xmlns:a16="http://schemas.microsoft.com/office/drawing/2014/main" id="{E09CD3B0-F561-40E9-BC32-06D730FB5571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 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101" name="תיבת טקסט 100">
                <a:extLst>
                  <a:ext uri="{FF2B5EF4-FFF2-40B4-BE49-F238E27FC236}">
                    <a16:creationId xmlns:a16="http://schemas.microsoft.com/office/drawing/2014/main" id="{3F49FBCD-6380-4EB7-9FF2-05C6077684A6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60$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95" name="תמונה 94">
              <a:extLst>
                <a:ext uri="{FF2B5EF4-FFF2-40B4-BE49-F238E27FC236}">
                  <a16:creationId xmlns:a16="http://schemas.microsoft.com/office/drawing/2014/main" id="{04F073B5-5A1A-44A2-9A18-174F6C194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38545" y="8835991"/>
              <a:ext cx="701671" cy="701671"/>
            </a:xfrm>
            <a:prstGeom prst="rect">
              <a:avLst/>
            </a:prstGeom>
          </p:spPr>
        </p:pic>
      </p:grpSp>
      <p:grpSp>
        <p:nvGrpSpPr>
          <p:cNvPr id="102" name="קבוצה 101">
            <a:extLst>
              <a:ext uri="{FF2B5EF4-FFF2-40B4-BE49-F238E27FC236}">
                <a16:creationId xmlns:a16="http://schemas.microsoft.com/office/drawing/2014/main" id="{9530FA12-DC34-420E-9E9B-A47833515820}"/>
              </a:ext>
            </a:extLst>
          </p:cNvPr>
          <p:cNvGrpSpPr/>
          <p:nvPr/>
        </p:nvGrpSpPr>
        <p:grpSpPr>
          <a:xfrm>
            <a:off x="13223393" y="3318503"/>
            <a:ext cx="4607511" cy="6261915"/>
            <a:chOff x="2697913" y="3318503"/>
            <a:chExt cx="4607511" cy="6261915"/>
          </a:xfrm>
        </p:grpSpPr>
        <p:grpSp>
          <p:nvGrpSpPr>
            <p:cNvPr id="103" name="קבוצה 102">
              <a:extLst>
                <a:ext uri="{FF2B5EF4-FFF2-40B4-BE49-F238E27FC236}">
                  <a16:creationId xmlns:a16="http://schemas.microsoft.com/office/drawing/2014/main" id="{A78E0C3A-0098-47F3-A63F-F755ED18A0FA}"/>
                </a:ext>
              </a:extLst>
            </p:cNvPr>
            <p:cNvGrpSpPr/>
            <p:nvPr/>
          </p:nvGrpSpPr>
          <p:grpSpPr>
            <a:xfrm>
              <a:off x="2697913" y="3318503"/>
              <a:ext cx="4607511" cy="6261915"/>
              <a:chOff x="7853869" y="2188110"/>
              <a:chExt cx="4607511" cy="6261915"/>
            </a:xfrm>
          </p:grpSpPr>
          <p:sp>
            <p:nvSpPr>
              <p:cNvPr id="105" name="תיבת טקסט 104">
                <a:extLst>
                  <a:ext uri="{FF2B5EF4-FFF2-40B4-BE49-F238E27FC236}">
                    <a16:creationId xmlns:a16="http://schemas.microsoft.com/office/drawing/2014/main" id="{DB8D0F54-D99E-47CE-A81E-A29B37071626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pic>
            <p:nvPicPr>
              <p:cNvPr id="106" name="תמונה 105" descr="תמונה שמכילה כחול, סגור&#10;&#10;התיאור נוצר באופן אוטומטי">
                <a:extLst>
                  <a:ext uri="{FF2B5EF4-FFF2-40B4-BE49-F238E27FC236}">
                    <a16:creationId xmlns:a16="http://schemas.microsoft.com/office/drawing/2014/main" id="{1F10017B-0A89-43BD-83ED-DAC754C52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9484" y="2188110"/>
                <a:ext cx="4601896" cy="2601906"/>
              </a:xfrm>
              <a:prstGeom prst="rect">
                <a:avLst/>
              </a:prstGeom>
            </p:spPr>
          </p:pic>
          <p:sp>
            <p:nvSpPr>
              <p:cNvPr id="107" name="תיבת טקסט 106">
                <a:extLst>
                  <a:ext uri="{FF2B5EF4-FFF2-40B4-BE49-F238E27FC236}">
                    <a16:creationId xmlns:a16="http://schemas.microsoft.com/office/drawing/2014/main" id="{350B68C4-D6A3-46EE-A811-C4E53A39D0EE}"/>
                  </a:ext>
                </a:extLst>
              </p:cNvPr>
              <p:cNvSpPr txBox="1"/>
              <p:nvPr/>
            </p:nvSpPr>
            <p:spPr>
              <a:xfrm>
                <a:off x="7853869" y="4794810"/>
                <a:ext cx="4601895" cy="173380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Basketball Wilson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Professional basketball from the Wilson company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108" name="מלבן: פינות מעוגלות 107">
                <a:extLst>
                  <a:ext uri="{FF2B5EF4-FFF2-40B4-BE49-F238E27FC236}">
                    <a16:creationId xmlns:a16="http://schemas.microsoft.com/office/drawing/2014/main" id="{269F25FF-0E22-4325-9D9E-74338DFA6B6F}"/>
                  </a:ext>
                </a:extLst>
              </p:cNvPr>
              <p:cNvSpPr/>
              <p:nvPr/>
            </p:nvSpPr>
            <p:spPr>
              <a:xfrm>
                <a:off x="10154816" y="7713872"/>
                <a:ext cx="2256054" cy="658336"/>
              </a:xfrm>
              <a:prstGeom prst="roundRect">
                <a:avLst/>
              </a:prstGeom>
              <a:solidFill>
                <a:srgbClr val="0D6EF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Buy me!</a:t>
                </a:r>
              </a:p>
            </p:txBody>
          </p:sp>
          <p:sp>
            <p:nvSpPr>
              <p:cNvPr id="109" name="תיבת טקסט 108">
                <a:extLst>
                  <a:ext uri="{FF2B5EF4-FFF2-40B4-BE49-F238E27FC236}">
                    <a16:creationId xmlns:a16="http://schemas.microsoft.com/office/drawing/2014/main" id="{83ED313D-98D6-4109-A520-3B971F3F1017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 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110" name="תיבת טקסט 109">
                <a:extLst>
                  <a:ext uri="{FF2B5EF4-FFF2-40B4-BE49-F238E27FC236}">
                    <a16:creationId xmlns:a16="http://schemas.microsoft.com/office/drawing/2014/main" id="{592DD4E6-CB66-45E5-B66F-C025C750AC88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60$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104" name="תמונה 103">
              <a:extLst>
                <a:ext uri="{FF2B5EF4-FFF2-40B4-BE49-F238E27FC236}">
                  <a16:creationId xmlns:a16="http://schemas.microsoft.com/office/drawing/2014/main" id="{12DCB797-C342-430D-B1E5-24E5F1FC3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38545" y="8835991"/>
              <a:ext cx="701671" cy="701671"/>
            </a:xfrm>
            <a:prstGeom prst="rect">
              <a:avLst/>
            </a:prstGeom>
          </p:spPr>
        </p:pic>
      </p:grpSp>
      <p:grpSp>
        <p:nvGrpSpPr>
          <p:cNvPr id="111" name="קבוצה 110">
            <a:extLst>
              <a:ext uri="{FF2B5EF4-FFF2-40B4-BE49-F238E27FC236}">
                <a16:creationId xmlns:a16="http://schemas.microsoft.com/office/drawing/2014/main" id="{A904996E-6C6E-482B-A0EE-001DC590B78E}"/>
              </a:ext>
            </a:extLst>
          </p:cNvPr>
          <p:cNvGrpSpPr/>
          <p:nvPr/>
        </p:nvGrpSpPr>
        <p:grpSpPr>
          <a:xfrm>
            <a:off x="18464086" y="3318503"/>
            <a:ext cx="4607511" cy="6261915"/>
            <a:chOff x="2697913" y="3318503"/>
            <a:chExt cx="4607511" cy="6261915"/>
          </a:xfrm>
        </p:grpSpPr>
        <p:grpSp>
          <p:nvGrpSpPr>
            <p:cNvPr id="112" name="קבוצה 111">
              <a:extLst>
                <a:ext uri="{FF2B5EF4-FFF2-40B4-BE49-F238E27FC236}">
                  <a16:creationId xmlns:a16="http://schemas.microsoft.com/office/drawing/2014/main" id="{CC2851C3-7D2B-40B2-87C6-9D37250D0456}"/>
                </a:ext>
              </a:extLst>
            </p:cNvPr>
            <p:cNvGrpSpPr/>
            <p:nvPr/>
          </p:nvGrpSpPr>
          <p:grpSpPr>
            <a:xfrm>
              <a:off x="2697913" y="3318503"/>
              <a:ext cx="4607511" cy="6261915"/>
              <a:chOff x="7853869" y="2188110"/>
              <a:chExt cx="4607511" cy="6261915"/>
            </a:xfrm>
          </p:grpSpPr>
          <p:sp>
            <p:nvSpPr>
              <p:cNvPr id="114" name="תיבת טקסט 113">
                <a:extLst>
                  <a:ext uri="{FF2B5EF4-FFF2-40B4-BE49-F238E27FC236}">
                    <a16:creationId xmlns:a16="http://schemas.microsoft.com/office/drawing/2014/main" id="{1F22BDF1-CF99-46C6-9F4F-62308F9DD659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pic>
            <p:nvPicPr>
              <p:cNvPr id="115" name="תמונה 114" descr="תמונה שמכילה כחול, סגור&#10;&#10;התיאור נוצר באופן אוטומטי">
                <a:extLst>
                  <a:ext uri="{FF2B5EF4-FFF2-40B4-BE49-F238E27FC236}">
                    <a16:creationId xmlns:a16="http://schemas.microsoft.com/office/drawing/2014/main" id="{4EA330F3-8DF7-4FBD-AA32-09929773A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9484" y="2188110"/>
                <a:ext cx="4601896" cy="2601906"/>
              </a:xfrm>
              <a:prstGeom prst="rect">
                <a:avLst/>
              </a:prstGeom>
            </p:spPr>
          </p:pic>
          <p:sp>
            <p:nvSpPr>
              <p:cNvPr id="116" name="תיבת טקסט 115">
                <a:extLst>
                  <a:ext uri="{FF2B5EF4-FFF2-40B4-BE49-F238E27FC236}">
                    <a16:creationId xmlns:a16="http://schemas.microsoft.com/office/drawing/2014/main" id="{CA5029DC-D49E-484B-AF62-2C5533D09180}"/>
                  </a:ext>
                </a:extLst>
              </p:cNvPr>
              <p:cNvSpPr txBox="1"/>
              <p:nvPr/>
            </p:nvSpPr>
            <p:spPr>
              <a:xfrm>
                <a:off x="7853869" y="4794810"/>
                <a:ext cx="4601895" cy="173380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Basketball Wilson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Professional basketball from the Wilson company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117" name="מלבן: פינות מעוגלות 116">
                <a:extLst>
                  <a:ext uri="{FF2B5EF4-FFF2-40B4-BE49-F238E27FC236}">
                    <a16:creationId xmlns:a16="http://schemas.microsoft.com/office/drawing/2014/main" id="{52B1B357-3262-4DE1-BCE0-D2B80B23CE15}"/>
                  </a:ext>
                </a:extLst>
              </p:cNvPr>
              <p:cNvSpPr/>
              <p:nvPr/>
            </p:nvSpPr>
            <p:spPr>
              <a:xfrm>
                <a:off x="10154816" y="7713872"/>
                <a:ext cx="2256054" cy="658336"/>
              </a:xfrm>
              <a:prstGeom prst="roundRect">
                <a:avLst/>
              </a:prstGeom>
              <a:solidFill>
                <a:srgbClr val="0D6EF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Buy me!</a:t>
                </a:r>
              </a:p>
            </p:txBody>
          </p:sp>
          <p:sp>
            <p:nvSpPr>
              <p:cNvPr id="118" name="תיבת טקסט 117">
                <a:extLst>
                  <a:ext uri="{FF2B5EF4-FFF2-40B4-BE49-F238E27FC236}">
                    <a16:creationId xmlns:a16="http://schemas.microsoft.com/office/drawing/2014/main" id="{40662A64-BC8E-48DC-86CB-24CC48AEECAB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 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119" name="תיבת טקסט 118">
                <a:extLst>
                  <a:ext uri="{FF2B5EF4-FFF2-40B4-BE49-F238E27FC236}">
                    <a16:creationId xmlns:a16="http://schemas.microsoft.com/office/drawing/2014/main" id="{59079675-AAB6-40E6-8B25-5B66D51B7E89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60$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113" name="תמונה 112">
              <a:extLst>
                <a:ext uri="{FF2B5EF4-FFF2-40B4-BE49-F238E27FC236}">
                  <a16:creationId xmlns:a16="http://schemas.microsoft.com/office/drawing/2014/main" id="{75B321CD-DEBF-4119-99D9-AB1A718C1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38545" y="8835991"/>
              <a:ext cx="701671" cy="701671"/>
            </a:xfrm>
            <a:prstGeom prst="rect">
              <a:avLst/>
            </a:prstGeom>
          </p:spPr>
        </p:pic>
      </p:grp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7E43A36-1EC2-419D-893B-0CAAA17EA9E3}"/>
              </a:ext>
            </a:extLst>
          </p:cNvPr>
          <p:cNvSpPr txBox="1"/>
          <p:nvPr/>
        </p:nvSpPr>
        <p:spPr>
          <a:xfrm>
            <a:off x="419710" y="125801"/>
            <a:ext cx="3097763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dirty="0">
                <a:solidFill>
                  <a:srgbClr val="232F3E"/>
                </a:solidFill>
              </a:rPr>
              <a:t>Awazon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232F3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3AC70583-BF8C-43D2-B5E8-8BE366AF72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21" y="2834123"/>
            <a:ext cx="1072494" cy="96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1842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"/>
          <p:cNvSpPr/>
          <p:nvPr/>
        </p:nvSpPr>
        <p:spPr>
          <a:xfrm>
            <a:off x="-30732" y="-1"/>
            <a:ext cx="1270001" cy="137160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-143194" y="17822"/>
            <a:ext cx="24527194" cy="1170843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53305C8-3D83-4052-B007-C331628B1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9372" y="182174"/>
            <a:ext cx="3892314" cy="842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7E43A36-1EC2-419D-893B-0CAAA17EA9E3}"/>
              </a:ext>
            </a:extLst>
          </p:cNvPr>
          <p:cNvSpPr txBox="1"/>
          <p:nvPr/>
        </p:nvSpPr>
        <p:spPr>
          <a:xfrm>
            <a:off x="419710" y="125801"/>
            <a:ext cx="3097763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dirty="0">
                <a:solidFill>
                  <a:srgbClr val="232F3E"/>
                </a:solidFill>
              </a:rPr>
              <a:t>Awazon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232F3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4" name="Screen Shot 2021-04-12 at 21.22.19.png" descr="Screen Shot 2021-04-12 at 21.22.19.png">
            <a:extLst>
              <a:ext uri="{FF2B5EF4-FFF2-40B4-BE49-F238E27FC236}">
                <a16:creationId xmlns:a16="http://schemas.microsoft.com/office/drawing/2014/main" id="{93C548F4-0317-406C-84B1-0E6779F97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" y="1676318"/>
            <a:ext cx="1020694" cy="831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65867E03-EE7E-4FA3-BC2C-3AC6894CC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1" y="3040155"/>
            <a:ext cx="1072494" cy="968759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532904AC-2C94-4C08-A889-C542A09FEA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0397" y="1676318"/>
            <a:ext cx="20026661" cy="11669079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0EFDB090-83FD-4595-AFFD-0F67C6F196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63728" y="1876838"/>
            <a:ext cx="11320272" cy="164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8617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"/>
          <p:cNvSpPr/>
          <p:nvPr/>
        </p:nvSpPr>
        <p:spPr>
          <a:xfrm>
            <a:off x="-30732" y="-1"/>
            <a:ext cx="1270001" cy="137160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-143194" y="17822"/>
            <a:ext cx="24527194" cy="1170843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pic>
        <p:nvPicPr>
          <p:cNvPr id="153" name="Screen Shot 2021-04-12 at 21.22.19.png" descr="Screen Shot 2021-04-12 at 21.22.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" y="1676318"/>
            <a:ext cx="1020694" cy="831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Screen Shot 2021-04-12 at 21.23.35.png" descr="Screen Shot 2021-04-12 at 21.23.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" y="6026506"/>
            <a:ext cx="1108657" cy="831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Screen Shot 2021-04-12 at 21.24.21.png" descr="Screen Shot 2021-04-12 at 21.24.2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24" y="4541258"/>
            <a:ext cx="1164089" cy="831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E53305C8-3D83-4052-B007-C331628B1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09372" y="205620"/>
            <a:ext cx="3892314" cy="842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7E43A36-1EC2-419D-893B-0CAAA17EA9E3}"/>
              </a:ext>
            </a:extLst>
          </p:cNvPr>
          <p:cNvSpPr txBox="1"/>
          <p:nvPr/>
        </p:nvSpPr>
        <p:spPr>
          <a:xfrm>
            <a:off x="419710" y="125801"/>
            <a:ext cx="3097763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dirty="0">
                <a:solidFill>
                  <a:srgbClr val="232F3E"/>
                </a:solidFill>
              </a:rPr>
              <a:t>Awazon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232F3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12" name="תרשים 11">
            <a:extLst>
              <a:ext uri="{FF2B5EF4-FFF2-40B4-BE49-F238E27FC236}">
                <a16:creationId xmlns:a16="http://schemas.microsoft.com/office/drawing/2014/main" id="{04532B62-1453-4A04-B0DA-C5596F2F4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7780176"/>
              </p:ext>
            </p:extLst>
          </p:nvPr>
        </p:nvGraphicFramePr>
        <p:xfrm>
          <a:off x="1889319" y="4541258"/>
          <a:ext cx="9264715" cy="5703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8" name="תמונה 17">
            <a:extLst>
              <a:ext uri="{FF2B5EF4-FFF2-40B4-BE49-F238E27FC236}">
                <a16:creationId xmlns:a16="http://schemas.microsoft.com/office/drawing/2014/main" id="{73061E9D-483C-4F80-90E7-DE9C71A6A3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2451" y="1676318"/>
            <a:ext cx="4537858" cy="3957939"/>
          </a:xfrm>
          <a:prstGeom prst="rect">
            <a:avLst/>
          </a:prstGeom>
        </p:spPr>
      </p:pic>
      <p:graphicFrame>
        <p:nvGraphicFramePr>
          <p:cNvPr id="89" name="תרשים 88">
            <a:extLst>
              <a:ext uri="{FF2B5EF4-FFF2-40B4-BE49-F238E27FC236}">
                <a16:creationId xmlns:a16="http://schemas.microsoft.com/office/drawing/2014/main" id="{5C210BE2-109F-4300-B2FB-F47B578224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278156"/>
              </p:ext>
            </p:extLst>
          </p:nvPr>
        </p:nvGraphicFramePr>
        <p:xfrm>
          <a:off x="12508726" y="4600456"/>
          <a:ext cx="9264715" cy="5703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A44A0021-B529-4AD8-B337-1404AF30B88D}"/>
              </a:ext>
            </a:extLst>
          </p:cNvPr>
          <p:cNvCxnSpPr/>
          <p:nvPr/>
        </p:nvCxnSpPr>
        <p:spPr>
          <a:xfrm flipV="1">
            <a:off x="13977257" y="2092064"/>
            <a:ext cx="2743200" cy="20326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259F61F7-19D8-4767-80D4-49EE8E549D54}"/>
              </a:ext>
            </a:extLst>
          </p:cNvPr>
          <p:cNvSpPr txBox="1"/>
          <p:nvPr/>
        </p:nvSpPr>
        <p:spPr>
          <a:xfrm>
            <a:off x="16963053" y="1602519"/>
            <a:ext cx="412413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e-IL" dirty="0"/>
              <a:t>אופציה לבחירת חנות – תעדכן את השאילתות להיות לפי הגרפים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20" name="תמונה 119">
            <a:extLst>
              <a:ext uri="{FF2B5EF4-FFF2-40B4-BE49-F238E27FC236}">
                <a16:creationId xmlns:a16="http://schemas.microsoft.com/office/drawing/2014/main" id="{DC7E665A-F320-438C-BEC2-117889439B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21" y="3040155"/>
            <a:ext cx="1072494" cy="96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6151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"/>
          <p:cNvSpPr/>
          <p:nvPr/>
        </p:nvSpPr>
        <p:spPr>
          <a:xfrm>
            <a:off x="-30732" y="-1"/>
            <a:ext cx="1270001" cy="137160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-143194" y="17822"/>
            <a:ext cx="24527194" cy="1170843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53305C8-3D83-4052-B007-C331628B1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9372" y="182174"/>
            <a:ext cx="3892314" cy="842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7E43A36-1EC2-419D-893B-0CAAA17EA9E3}"/>
              </a:ext>
            </a:extLst>
          </p:cNvPr>
          <p:cNvSpPr txBox="1"/>
          <p:nvPr/>
        </p:nvSpPr>
        <p:spPr>
          <a:xfrm>
            <a:off x="419710" y="125801"/>
            <a:ext cx="3097763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dirty="0">
                <a:solidFill>
                  <a:srgbClr val="232F3E"/>
                </a:solidFill>
              </a:rPr>
              <a:t>Awazon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232F3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4" name="Screen Shot 2021-04-12 at 21.22.19.png" descr="Screen Shot 2021-04-12 at 21.22.19.png">
            <a:extLst>
              <a:ext uri="{FF2B5EF4-FFF2-40B4-BE49-F238E27FC236}">
                <a16:creationId xmlns:a16="http://schemas.microsoft.com/office/drawing/2014/main" id="{93C548F4-0317-406C-84B1-0E6779F97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" y="1676318"/>
            <a:ext cx="1020694" cy="831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Screen Shot 2021-04-12 at 21.23.35.png" descr="Screen Shot 2021-04-12 at 21.23.35.png">
            <a:extLst>
              <a:ext uri="{FF2B5EF4-FFF2-40B4-BE49-F238E27FC236}">
                <a16:creationId xmlns:a16="http://schemas.microsoft.com/office/drawing/2014/main" id="{1F7693DB-5C25-4B0B-95D0-F78B53F9E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21" y="6026506"/>
            <a:ext cx="1108657" cy="831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Screen Shot 2021-04-12 at 21.24.21.png" descr="Screen Shot 2021-04-12 at 21.24.21.png">
            <a:extLst>
              <a:ext uri="{FF2B5EF4-FFF2-40B4-BE49-F238E27FC236}">
                <a16:creationId xmlns:a16="http://schemas.microsoft.com/office/drawing/2014/main" id="{59858FCD-018F-4370-ABE6-39CF652555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24" y="4541258"/>
            <a:ext cx="1164089" cy="831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65867E03-EE7E-4FA3-BC2C-3AC6894CC7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1" y="3040155"/>
            <a:ext cx="1072494" cy="968759"/>
          </a:xfrm>
          <a:prstGeom prst="rect">
            <a:avLst/>
          </a:prstGeom>
        </p:spPr>
      </p:pic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434D8399-39F3-42FE-B586-60629603D604}"/>
              </a:ext>
            </a:extLst>
          </p:cNvPr>
          <p:cNvGrpSpPr/>
          <p:nvPr/>
        </p:nvGrpSpPr>
        <p:grpSpPr>
          <a:xfrm>
            <a:off x="2369667" y="2758490"/>
            <a:ext cx="4601895" cy="5287975"/>
            <a:chOff x="2393113" y="3066004"/>
            <a:chExt cx="4601895" cy="5287975"/>
          </a:xfrm>
        </p:grpSpPr>
        <p:grpSp>
          <p:nvGrpSpPr>
            <p:cNvPr id="20" name="קבוצה 19">
              <a:extLst>
                <a:ext uri="{FF2B5EF4-FFF2-40B4-BE49-F238E27FC236}">
                  <a16:creationId xmlns:a16="http://schemas.microsoft.com/office/drawing/2014/main" id="{31E93F05-0D5F-4844-8F2A-47E2D020E578}"/>
                </a:ext>
              </a:extLst>
            </p:cNvPr>
            <p:cNvGrpSpPr/>
            <p:nvPr/>
          </p:nvGrpSpPr>
          <p:grpSpPr>
            <a:xfrm>
              <a:off x="2393113" y="3080741"/>
              <a:ext cx="4601895" cy="5273238"/>
              <a:chOff x="7853869" y="3176787"/>
              <a:chExt cx="4601895" cy="5273238"/>
            </a:xfrm>
          </p:grpSpPr>
          <p:sp>
            <p:nvSpPr>
              <p:cNvPr id="24" name="תיבת טקסט 23">
                <a:extLst>
                  <a:ext uri="{FF2B5EF4-FFF2-40B4-BE49-F238E27FC236}">
                    <a16:creationId xmlns:a16="http://schemas.microsoft.com/office/drawing/2014/main" id="{AE77123A-C08F-445F-8669-1072C84925C8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26" name="תיבת טקסט 25">
                <a:extLst>
                  <a:ext uri="{FF2B5EF4-FFF2-40B4-BE49-F238E27FC236}">
                    <a16:creationId xmlns:a16="http://schemas.microsoft.com/office/drawing/2014/main" id="{97E351C3-73F3-4C5C-9AEE-8727D0465A12}"/>
                  </a:ext>
                </a:extLst>
              </p:cNvPr>
              <p:cNvSpPr txBox="1"/>
              <p:nvPr/>
            </p:nvSpPr>
            <p:spPr>
              <a:xfrm>
                <a:off x="7853869" y="4994865"/>
                <a:ext cx="4601895" cy="133369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King Salomon 6, Tel Aviv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27" name="מלבן: פינות מעוגלות 26">
                <a:extLst>
                  <a:ext uri="{FF2B5EF4-FFF2-40B4-BE49-F238E27FC236}">
                    <a16:creationId xmlns:a16="http://schemas.microsoft.com/office/drawing/2014/main" id="{18BDB27C-ACCC-423C-8A2C-894719903CA4}"/>
                  </a:ext>
                </a:extLst>
              </p:cNvPr>
              <p:cNvSpPr/>
              <p:nvPr/>
            </p:nvSpPr>
            <p:spPr>
              <a:xfrm>
                <a:off x="9821741" y="7636055"/>
                <a:ext cx="2589129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store</a:t>
                </a:r>
              </a:p>
            </p:txBody>
          </p:sp>
          <p:sp>
            <p:nvSpPr>
              <p:cNvPr id="28" name="תיבת טקסט 27">
                <a:extLst>
                  <a:ext uri="{FF2B5EF4-FFF2-40B4-BE49-F238E27FC236}">
                    <a16:creationId xmlns:a16="http://schemas.microsoft.com/office/drawing/2014/main" id="{99F2BD89-6F9F-4930-B6F8-44FE36E90A81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0546938577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29" name="תיבת טקסט 28">
                <a:extLst>
                  <a:ext uri="{FF2B5EF4-FFF2-40B4-BE49-F238E27FC236}">
                    <a16:creationId xmlns:a16="http://schemas.microsoft.com/office/drawing/2014/main" id="{4891D742-2AAB-4B7B-AB1A-22F0A55A36BF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Owner – Yonatan </a:t>
                </a:r>
                <a:r>
                  <a:rPr lang="en-US" sz="2600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Kliger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3" name="תמונה 2">
              <a:extLst>
                <a:ext uri="{FF2B5EF4-FFF2-40B4-BE49-F238E27FC236}">
                  <a16:creationId xmlns:a16="http://schemas.microsoft.com/office/drawing/2014/main" id="{58ECAE00-C65B-43FE-A946-9B055622C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3113" y="3066004"/>
              <a:ext cx="4588850" cy="1832816"/>
            </a:xfrm>
            <a:prstGeom prst="rect">
              <a:avLst/>
            </a:prstGeom>
          </p:spPr>
        </p:pic>
      </p:grpSp>
      <p:grpSp>
        <p:nvGrpSpPr>
          <p:cNvPr id="30" name="קבוצה 29">
            <a:extLst>
              <a:ext uri="{FF2B5EF4-FFF2-40B4-BE49-F238E27FC236}">
                <a16:creationId xmlns:a16="http://schemas.microsoft.com/office/drawing/2014/main" id="{E619E30E-4CB3-42B3-A370-C361235F2289}"/>
              </a:ext>
            </a:extLst>
          </p:cNvPr>
          <p:cNvGrpSpPr/>
          <p:nvPr/>
        </p:nvGrpSpPr>
        <p:grpSpPr>
          <a:xfrm>
            <a:off x="8088915" y="2773227"/>
            <a:ext cx="4601895" cy="5287975"/>
            <a:chOff x="2393113" y="3066004"/>
            <a:chExt cx="4601895" cy="5287975"/>
          </a:xfrm>
        </p:grpSpPr>
        <p:grpSp>
          <p:nvGrpSpPr>
            <p:cNvPr id="31" name="קבוצה 30">
              <a:extLst>
                <a:ext uri="{FF2B5EF4-FFF2-40B4-BE49-F238E27FC236}">
                  <a16:creationId xmlns:a16="http://schemas.microsoft.com/office/drawing/2014/main" id="{40D54712-756C-46EA-BF04-73C518131F8A}"/>
                </a:ext>
              </a:extLst>
            </p:cNvPr>
            <p:cNvGrpSpPr/>
            <p:nvPr/>
          </p:nvGrpSpPr>
          <p:grpSpPr>
            <a:xfrm>
              <a:off x="2393113" y="3080741"/>
              <a:ext cx="4601895" cy="5273238"/>
              <a:chOff x="7853869" y="3176787"/>
              <a:chExt cx="4601895" cy="5273238"/>
            </a:xfrm>
          </p:grpSpPr>
          <p:sp>
            <p:nvSpPr>
              <p:cNvPr id="33" name="תיבת טקסט 32">
                <a:extLst>
                  <a:ext uri="{FF2B5EF4-FFF2-40B4-BE49-F238E27FC236}">
                    <a16:creationId xmlns:a16="http://schemas.microsoft.com/office/drawing/2014/main" id="{6DC5ECC3-4942-40C6-AD7C-9D39445C4A46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34" name="תיבת טקסט 33">
                <a:extLst>
                  <a:ext uri="{FF2B5EF4-FFF2-40B4-BE49-F238E27FC236}">
                    <a16:creationId xmlns:a16="http://schemas.microsoft.com/office/drawing/2014/main" id="{79B149C0-FE05-4464-AAFB-830B5455994A}"/>
                  </a:ext>
                </a:extLst>
              </p:cNvPr>
              <p:cNvSpPr txBox="1"/>
              <p:nvPr/>
            </p:nvSpPr>
            <p:spPr>
              <a:xfrm>
                <a:off x="7853869" y="4994865"/>
                <a:ext cx="4601895" cy="133369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King Salomon 6, Tel Aviv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35" name="מלבן: פינות מעוגלות 34">
                <a:extLst>
                  <a:ext uri="{FF2B5EF4-FFF2-40B4-BE49-F238E27FC236}">
                    <a16:creationId xmlns:a16="http://schemas.microsoft.com/office/drawing/2014/main" id="{C24D77A3-F8A6-48BB-9F63-96E85E7088B2}"/>
                  </a:ext>
                </a:extLst>
              </p:cNvPr>
              <p:cNvSpPr/>
              <p:nvPr/>
            </p:nvSpPr>
            <p:spPr>
              <a:xfrm>
                <a:off x="9821741" y="7636055"/>
                <a:ext cx="2589129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store</a:t>
                </a:r>
              </a:p>
            </p:txBody>
          </p:sp>
          <p:sp>
            <p:nvSpPr>
              <p:cNvPr id="36" name="תיבת טקסט 35">
                <a:extLst>
                  <a:ext uri="{FF2B5EF4-FFF2-40B4-BE49-F238E27FC236}">
                    <a16:creationId xmlns:a16="http://schemas.microsoft.com/office/drawing/2014/main" id="{7AAAAC4C-3EB9-4293-A147-155A4803C885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0546938577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37" name="תיבת טקסט 36">
                <a:extLst>
                  <a:ext uri="{FF2B5EF4-FFF2-40B4-BE49-F238E27FC236}">
                    <a16:creationId xmlns:a16="http://schemas.microsoft.com/office/drawing/2014/main" id="{7B7F2119-98BF-41F8-B176-B039FAD5E9E7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Owner – Yonatan </a:t>
                </a:r>
                <a:r>
                  <a:rPr lang="en-US" sz="2600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Kliger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32" name="תמונה 31">
              <a:extLst>
                <a:ext uri="{FF2B5EF4-FFF2-40B4-BE49-F238E27FC236}">
                  <a16:creationId xmlns:a16="http://schemas.microsoft.com/office/drawing/2014/main" id="{FFBD816D-ECC3-4296-95FE-821F53C11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3113" y="3066004"/>
              <a:ext cx="4588850" cy="1832816"/>
            </a:xfrm>
            <a:prstGeom prst="rect">
              <a:avLst/>
            </a:prstGeom>
          </p:spPr>
        </p:pic>
      </p:grp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52DA7D3D-29F1-4301-9C29-34CC82CAEF10}"/>
              </a:ext>
            </a:extLst>
          </p:cNvPr>
          <p:cNvGrpSpPr/>
          <p:nvPr/>
        </p:nvGrpSpPr>
        <p:grpSpPr>
          <a:xfrm>
            <a:off x="13635638" y="2758490"/>
            <a:ext cx="4601895" cy="5287975"/>
            <a:chOff x="2393113" y="3066004"/>
            <a:chExt cx="4601895" cy="5287975"/>
          </a:xfrm>
        </p:grpSpPr>
        <p:grpSp>
          <p:nvGrpSpPr>
            <p:cNvPr id="39" name="קבוצה 38">
              <a:extLst>
                <a:ext uri="{FF2B5EF4-FFF2-40B4-BE49-F238E27FC236}">
                  <a16:creationId xmlns:a16="http://schemas.microsoft.com/office/drawing/2014/main" id="{99D31998-EB8E-4BC8-934F-6167BDA510CF}"/>
                </a:ext>
              </a:extLst>
            </p:cNvPr>
            <p:cNvGrpSpPr/>
            <p:nvPr/>
          </p:nvGrpSpPr>
          <p:grpSpPr>
            <a:xfrm>
              <a:off x="2393113" y="3080741"/>
              <a:ext cx="4601895" cy="5273238"/>
              <a:chOff x="7853869" y="3176787"/>
              <a:chExt cx="4601895" cy="5273238"/>
            </a:xfrm>
          </p:grpSpPr>
          <p:sp>
            <p:nvSpPr>
              <p:cNvPr id="41" name="תיבת טקסט 40">
                <a:extLst>
                  <a:ext uri="{FF2B5EF4-FFF2-40B4-BE49-F238E27FC236}">
                    <a16:creationId xmlns:a16="http://schemas.microsoft.com/office/drawing/2014/main" id="{CB0CED3F-A946-4826-8940-7600C52DA476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42" name="תיבת טקסט 41">
                <a:extLst>
                  <a:ext uri="{FF2B5EF4-FFF2-40B4-BE49-F238E27FC236}">
                    <a16:creationId xmlns:a16="http://schemas.microsoft.com/office/drawing/2014/main" id="{05E2A60D-7787-4BEB-B56B-40EB2E069A5F}"/>
                  </a:ext>
                </a:extLst>
              </p:cNvPr>
              <p:cNvSpPr txBox="1"/>
              <p:nvPr/>
            </p:nvSpPr>
            <p:spPr>
              <a:xfrm>
                <a:off x="7853869" y="4994865"/>
                <a:ext cx="4601895" cy="133369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King Salomon 6, Tel Aviv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43" name="מלבן: פינות מעוגלות 42">
                <a:extLst>
                  <a:ext uri="{FF2B5EF4-FFF2-40B4-BE49-F238E27FC236}">
                    <a16:creationId xmlns:a16="http://schemas.microsoft.com/office/drawing/2014/main" id="{AEDA174B-6D27-4DBF-B250-FADC98F58F06}"/>
                  </a:ext>
                </a:extLst>
              </p:cNvPr>
              <p:cNvSpPr/>
              <p:nvPr/>
            </p:nvSpPr>
            <p:spPr>
              <a:xfrm>
                <a:off x="9821741" y="7636055"/>
                <a:ext cx="2589129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store</a:t>
                </a:r>
              </a:p>
            </p:txBody>
          </p:sp>
          <p:sp>
            <p:nvSpPr>
              <p:cNvPr id="44" name="תיבת טקסט 43">
                <a:extLst>
                  <a:ext uri="{FF2B5EF4-FFF2-40B4-BE49-F238E27FC236}">
                    <a16:creationId xmlns:a16="http://schemas.microsoft.com/office/drawing/2014/main" id="{99D81CDD-2632-4BCE-9062-5055847547D1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0546938577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45" name="תיבת טקסט 44">
                <a:extLst>
                  <a:ext uri="{FF2B5EF4-FFF2-40B4-BE49-F238E27FC236}">
                    <a16:creationId xmlns:a16="http://schemas.microsoft.com/office/drawing/2014/main" id="{77017A58-B342-4C09-A5BB-D1ECDDF324C2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Owner – Yonatan </a:t>
                </a:r>
                <a:r>
                  <a:rPr lang="en-US" sz="2600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Kliger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40" name="תמונה 39">
              <a:extLst>
                <a:ext uri="{FF2B5EF4-FFF2-40B4-BE49-F238E27FC236}">
                  <a16:creationId xmlns:a16="http://schemas.microsoft.com/office/drawing/2014/main" id="{9E41B84E-A9FA-4A44-A915-D3802C68D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3113" y="3066004"/>
              <a:ext cx="4588850" cy="1832816"/>
            </a:xfrm>
            <a:prstGeom prst="rect">
              <a:avLst/>
            </a:prstGeom>
          </p:spPr>
        </p:pic>
      </p:grpSp>
      <p:grpSp>
        <p:nvGrpSpPr>
          <p:cNvPr id="46" name="קבוצה 45">
            <a:extLst>
              <a:ext uri="{FF2B5EF4-FFF2-40B4-BE49-F238E27FC236}">
                <a16:creationId xmlns:a16="http://schemas.microsoft.com/office/drawing/2014/main" id="{EEE8D49C-12CC-49A5-B0AC-3EE2BEE2F401}"/>
              </a:ext>
            </a:extLst>
          </p:cNvPr>
          <p:cNvGrpSpPr/>
          <p:nvPr/>
        </p:nvGrpSpPr>
        <p:grpSpPr>
          <a:xfrm>
            <a:off x="19354886" y="2773227"/>
            <a:ext cx="4601895" cy="5287975"/>
            <a:chOff x="2393113" y="3066004"/>
            <a:chExt cx="4601895" cy="5287975"/>
          </a:xfrm>
        </p:grpSpPr>
        <p:grpSp>
          <p:nvGrpSpPr>
            <p:cNvPr id="47" name="קבוצה 46">
              <a:extLst>
                <a:ext uri="{FF2B5EF4-FFF2-40B4-BE49-F238E27FC236}">
                  <a16:creationId xmlns:a16="http://schemas.microsoft.com/office/drawing/2014/main" id="{6BF85AC0-97CF-4664-9D19-D8637C567CB1}"/>
                </a:ext>
              </a:extLst>
            </p:cNvPr>
            <p:cNvGrpSpPr/>
            <p:nvPr/>
          </p:nvGrpSpPr>
          <p:grpSpPr>
            <a:xfrm>
              <a:off x="2393113" y="3080741"/>
              <a:ext cx="4601895" cy="5273238"/>
              <a:chOff x="7853869" y="3176787"/>
              <a:chExt cx="4601895" cy="5273238"/>
            </a:xfrm>
          </p:grpSpPr>
          <p:sp>
            <p:nvSpPr>
              <p:cNvPr id="49" name="תיבת טקסט 48">
                <a:extLst>
                  <a:ext uri="{FF2B5EF4-FFF2-40B4-BE49-F238E27FC236}">
                    <a16:creationId xmlns:a16="http://schemas.microsoft.com/office/drawing/2014/main" id="{4E3149B2-20B2-49F8-B34A-470E9E2AB723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50" name="תיבת טקסט 49">
                <a:extLst>
                  <a:ext uri="{FF2B5EF4-FFF2-40B4-BE49-F238E27FC236}">
                    <a16:creationId xmlns:a16="http://schemas.microsoft.com/office/drawing/2014/main" id="{9104855E-0B9F-4FAF-895B-C3519A8A2AC4}"/>
                  </a:ext>
                </a:extLst>
              </p:cNvPr>
              <p:cNvSpPr txBox="1"/>
              <p:nvPr/>
            </p:nvSpPr>
            <p:spPr>
              <a:xfrm>
                <a:off x="7853869" y="4994865"/>
                <a:ext cx="4601895" cy="133369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King Salomon 6, Tel Aviv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51" name="מלבן: פינות מעוגלות 50">
                <a:extLst>
                  <a:ext uri="{FF2B5EF4-FFF2-40B4-BE49-F238E27FC236}">
                    <a16:creationId xmlns:a16="http://schemas.microsoft.com/office/drawing/2014/main" id="{198C31AD-548D-467D-B192-262C0A28B0A8}"/>
                  </a:ext>
                </a:extLst>
              </p:cNvPr>
              <p:cNvSpPr/>
              <p:nvPr/>
            </p:nvSpPr>
            <p:spPr>
              <a:xfrm>
                <a:off x="9821741" y="7636055"/>
                <a:ext cx="2589129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store</a:t>
                </a:r>
              </a:p>
            </p:txBody>
          </p:sp>
          <p:sp>
            <p:nvSpPr>
              <p:cNvPr id="52" name="תיבת טקסט 51">
                <a:extLst>
                  <a:ext uri="{FF2B5EF4-FFF2-40B4-BE49-F238E27FC236}">
                    <a16:creationId xmlns:a16="http://schemas.microsoft.com/office/drawing/2014/main" id="{46B337E8-0901-457F-9FF9-69FBAAC111EC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0546938577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53" name="תיבת טקסט 52">
                <a:extLst>
                  <a:ext uri="{FF2B5EF4-FFF2-40B4-BE49-F238E27FC236}">
                    <a16:creationId xmlns:a16="http://schemas.microsoft.com/office/drawing/2014/main" id="{EAB53591-0D2D-409F-ACCF-F6B58411C7CF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Owner – Yonatan </a:t>
                </a:r>
                <a:r>
                  <a:rPr lang="en-US" sz="2600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Kliger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48" name="תמונה 47">
              <a:extLst>
                <a:ext uri="{FF2B5EF4-FFF2-40B4-BE49-F238E27FC236}">
                  <a16:creationId xmlns:a16="http://schemas.microsoft.com/office/drawing/2014/main" id="{FBCABAE7-D282-4A43-B3D5-F03E46757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3113" y="3066004"/>
              <a:ext cx="4588850" cy="1832816"/>
            </a:xfrm>
            <a:prstGeom prst="rect">
              <a:avLst/>
            </a:prstGeom>
          </p:spPr>
        </p:pic>
      </p:grpSp>
      <p:grpSp>
        <p:nvGrpSpPr>
          <p:cNvPr id="54" name="קבוצה 53">
            <a:extLst>
              <a:ext uri="{FF2B5EF4-FFF2-40B4-BE49-F238E27FC236}">
                <a16:creationId xmlns:a16="http://schemas.microsoft.com/office/drawing/2014/main" id="{C92D8AA2-89D6-4085-A68C-77B9A8420526}"/>
              </a:ext>
            </a:extLst>
          </p:cNvPr>
          <p:cNvGrpSpPr/>
          <p:nvPr/>
        </p:nvGrpSpPr>
        <p:grpSpPr>
          <a:xfrm>
            <a:off x="2514572" y="9204470"/>
            <a:ext cx="4601895" cy="5287975"/>
            <a:chOff x="2393113" y="3066004"/>
            <a:chExt cx="4601895" cy="5287975"/>
          </a:xfrm>
        </p:grpSpPr>
        <p:grpSp>
          <p:nvGrpSpPr>
            <p:cNvPr id="55" name="קבוצה 54">
              <a:extLst>
                <a:ext uri="{FF2B5EF4-FFF2-40B4-BE49-F238E27FC236}">
                  <a16:creationId xmlns:a16="http://schemas.microsoft.com/office/drawing/2014/main" id="{B0668CDA-D3F7-4B4E-BDF5-212A9C8CCD50}"/>
                </a:ext>
              </a:extLst>
            </p:cNvPr>
            <p:cNvGrpSpPr/>
            <p:nvPr/>
          </p:nvGrpSpPr>
          <p:grpSpPr>
            <a:xfrm>
              <a:off x="2393113" y="3080741"/>
              <a:ext cx="4601895" cy="5273238"/>
              <a:chOff x="7853869" y="3176787"/>
              <a:chExt cx="4601895" cy="5273238"/>
            </a:xfrm>
          </p:grpSpPr>
          <p:sp>
            <p:nvSpPr>
              <p:cNvPr id="57" name="תיבת טקסט 56">
                <a:extLst>
                  <a:ext uri="{FF2B5EF4-FFF2-40B4-BE49-F238E27FC236}">
                    <a16:creationId xmlns:a16="http://schemas.microsoft.com/office/drawing/2014/main" id="{6AF4B048-CDB2-4379-9900-EA23421DAD3D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58" name="תיבת טקסט 57">
                <a:extLst>
                  <a:ext uri="{FF2B5EF4-FFF2-40B4-BE49-F238E27FC236}">
                    <a16:creationId xmlns:a16="http://schemas.microsoft.com/office/drawing/2014/main" id="{1C107BCF-2685-4CF9-B359-0A87861A7664}"/>
                  </a:ext>
                </a:extLst>
              </p:cNvPr>
              <p:cNvSpPr txBox="1"/>
              <p:nvPr/>
            </p:nvSpPr>
            <p:spPr>
              <a:xfrm>
                <a:off x="7853869" y="4994865"/>
                <a:ext cx="4601895" cy="133369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King Salomon 6, Tel Aviv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59" name="מלבן: פינות מעוגלות 58">
                <a:extLst>
                  <a:ext uri="{FF2B5EF4-FFF2-40B4-BE49-F238E27FC236}">
                    <a16:creationId xmlns:a16="http://schemas.microsoft.com/office/drawing/2014/main" id="{1CCD98DB-FB38-4B68-87A6-079696749371}"/>
                  </a:ext>
                </a:extLst>
              </p:cNvPr>
              <p:cNvSpPr/>
              <p:nvPr/>
            </p:nvSpPr>
            <p:spPr>
              <a:xfrm>
                <a:off x="9821741" y="7636055"/>
                <a:ext cx="2589129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store</a:t>
                </a:r>
              </a:p>
            </p:txBody>
          </p:sp>
          <p:sp>
            <p:nvSpPr>
              <p:cNvPr id="60" name="תיבת טקסט 59">
                <a:extLst>
                  <a:ext uri="{FF2B5EF4-FFF2-40B4-BE49-F238E27FC236}">
                    <a16:creationId xmlns:a16="http://schemas.microsoft.com/office/drawing/2014/main" id="{2FAA4BA3-6DF8-474B-ADF9-DFA3BD00D7B3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0546938577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61" name="תיבת טקסט 60">
                <a:extLst>
                  <a:ext uri="{FF2B5EF4-FFF2-40B4-BE49-F238E27FC236}">
                    <a16:creationId xmlns:a16="http://schemas.microsoft.com/office/drawing/2014/main" id="{B1E58071-EB2F-49ED-8ADB-27EC3052423C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Owner – Yonatan </a:t>
                </a:r>
                <a:r>
                  <a:rPr lang="en-US" sz="2600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Kliger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56" name="תמונה 55">
              <a:extLst>
                <a:ext uri="{FF2B5EF4-FFF2-40B4-BE49-F238E27FC236}">
                  <a16:creationId xmlns:a16="http://schemas.microsoft.com/office/drawing/2014/main" id="{CA57457D-8279-4FE6-AC82-BDF90BC14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3113" y="3066004"/>
              <a:ext cx="4588850" cy="1832816"/>
            </a:xfrm>
            <a:prstGeom prst="rect">
              <a:avLst/>
            </a:prstGeom>
          </p:spPr>
        </p:pic>
      </p:grpSp>
      <p:grpSp>
        <p:nvGrpSpPr>
          <p:cNvPr id="62" name="קבוצה 61">
            <a:extLst>
              <a:ext uri="{FF2B5EF4-FFF2-40B4-BE49-F238E27FC236}">
                <a16:creationId xmlns:a16="http://schemas.microsoft.com/office/drawing/2014/main" id="{A844D961-6612-482B-8BC7-273F39D79951}"/>
              </a:ext>
            </a:extLst>
          </p:cNvPr>
          <p:cNvGrpSpPr/>
          <p:nvPr/>
        </p:nvGrpSpPr>
        <p:grpSpPr>
          <a:xfrm>
            <a:off x="8233820" y="9219207"/>
            <a:ext cx="4601895" cy="5287975"/>
            <a:chOff x="2393113" y="3066004"/>
            <a:chExt cx="4601895" cy="5287975"/>
          </a:xfrm>
        </p:grpSpPr>
        <p:grpSp>
          <p:nvGrpSpPr>
            <p:cNvPr id="63" name="קבוצה 62">
              <a:extLst>
                <a:ext uri="{FF2B5EF4-FFF2-40B4-BE49-F238E27FC236}">
                  <a16:creationId xmlns:a16="http://schemas.microsoft.com/office/drawing/2014/main" id="{91B30986-E25A-4930-96B7-E734D62C728E}"/>
                </a:ext>
              </a:extLst>
            </p:cNvPr>
            <p:cNvGrpSpPr/>
            <p:nvPr/>
          </p:nvGrpSpPr>
          <p:grpSpPr>
            <a:xfrm>
              <a:off x="2393113" y="3080741"/>
              <a:ext cx="4601895" cy="5273238"/>
              <a:chOff x="7853869" y="3176787"/>
              <a:chExt cx="4601895" cy="5273238"/>
            </a:xfrm>
          </p:grpSpPr>
          <p:sp>
            <p:nvSpPr>
              <p:cNvPr id="65" name="תיבת טקסט 64">
                <a:extLst>
                  <a:ext uri="{FF2B5EF4-FFF2-40B4-BE49-F238E27FC236}">
                    <a16:creationId xmlns:a16="http://schemas.microsoft.com/office/drawing/2014/main" id="{78F5FF53-17B9-44B3-8485-27572913C822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66" name="תיבת טקסט 65">
                <a:extLst>
                  <a:ext uri="{FF2B5EF4-FFF2-40B4-BE49-F238E27FC236}">
                    <a16:creationId xmlns:a16="http://schemas.microsoft.com/office/drawing/2014/main" id="{D7829BFF-C3E4-40C0-8138-19D310F36F8E}"/>
                  </a:ext>
                </a:extLst>
              </p:cNvPr>
              <p:cNvSpPr txBox="1"/>
              <p:nvPr/>
            </p:nvSpPr>
            <p:spPr>
              <a:xfrm>
                <a:off x="7853869" y="4994865"/>
                <a:ext cx="4601895" cy="133369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King Salomon 6, Tel Aviv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67" name="מלבן: פינות מעוגלות 66">
                <a:extLst>
                  <a:ext uri="{FF2B5EF4-FFF2-40B4-BE49-F238E27FC236}">
                    <a16:creationId xmlns:a16="http://schemas.microsoft.com/office/drawing/2014/main" id="{FD6F26BA-97A2-44DD-84D9-5DEEFAF278B3}"/>
                  </a:ext>
                </a:extLst>
              </p:cNvPr>
              <p:cNvSpPr/>
              <p:nvPr/>
            </p:nvSpPr>
            <p:spPr>
              <a:xfrm>
                <a:off x="9821741" y="7636055"/>
                <a:ext cx="2589129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store</a:t>
                </a:r>
              </a:p>
            </p:txBody>
          </p:sp>
          <p:sp>
            <p:nvSpPr>
              <p:cNvPr id="68" name="תיבת טקסט 67">
                <a:extLst>
                  <a:ext uri="{FF2B5EF4-FFF2-40B4-BE49-F238E27FC236}">
                    <a16:creationId xmlns:a16="http://schemas.microsoft.com/office/drawing/2014/main" id="{1135B950-BE89-447C-82A1-D73DDEBD38B2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0546938577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69" name="תיבת טקסט 68">
                <a:extLst>
                  <a:ext uri="{FF2B5EF4-FFF2-40B4-BE49-F238E27FC236}">
                    <a16:creationId xmlns:a16="http://schemas.microsoft.com/office/drawing/2014/main" id="{566A4360-F5C0-48A4-ABF8-7670EE9D23BB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Owner – Yonatan </a:t>
                </a:r>
                <a:r>
                  <a:rPr lang="en-US" sz="2600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Kliger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64" name="תמונה 63">
              <a:extLst>
                <a:ext uri="{FF2B5EF4-FFF2-40B4-BE49-F238E27FC236}">
                  <a16:creationId xmlns:a16="http://schemas.microsoft.com/office/drawing/2014/main" id="{86BBE3C4-FC7C-4EB1-A16C-CFCDCE6DB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3113" y="3066004"/>
              <a:ext cx="4588850" cy="1832816"/>
            </a:xfrm>
            <a:prstGeom prst="rect">
              <a:avLst/>
            </a:prstGeom>
          </p:spPr>
        </p:pic>
      </p:grpSp>
      <p:grpSp>
        <p:nvGrpSpPr>
          <p:cNvPr id="70" name="קבוצה 69">
            <a:extLst>
              <a:ext uri="{FF2B5EF4-FFF2-40B4-BE49-F238E27FC236}">
                <a16:creationId xmlns:a16="http://schemas.microsoft.com/office/drawing/2014/main" id="{24E4E9B2-FB71-49AB-B0A9-CEFB77721767}"/>
              </a:ext>
            </a:extLst>
          </p:cNvPr>
          <p:cNvGrpSpPr/>
          <p:nvPr/>
        </p:nvGrpSpPr>
        <p:grpSpPr>
          <a:xfrm>
            <a:off x="13780543" y="9204470"/>
            <a:ext cx="4601895" cy="5287975"/>
            <a:chOff x="2393113" y="3066004"/>
            <a:chExt cx="4601895" cy="5287975"/>
          </a:xfrm>
        </p:grpSpPr>
        <p:grpSp>
          <p:nvGrpSpPr>
            <p:cNvPr id="71" name="קבוצה 70">
              <a:extLst>
                <a:ext uri="{FF2B5EF4-FFF2-40B4-BE49-F238E27FC236}">
                  <a16:creationId xmlns:a16="http://schemas.microsoft.com/office/drawing/2014/main" id="{15B6D561-53E9-4B9C-A704-DF0835F6503C}"/>
                </a:ext>
              </a:extLst>
            </p:cNvPr>
            <p:cNvGrpSpPr/>
            <p:nvPr/>
          </p:nvGrpSpPr>
          <p:grpSpPr>
            <a:xfrm>
              <a:off x="2393113" y="3080741"/>
              <a:ext cx="4601895" cy="5273238"/>
              <a:chOff x="7853869" y="3176787"/>
              <a:chExt cx="4601895" cy="5273238"/>
            </a:xfrm>
          </p:grpSpPr>
          <p:sp>
            <p:nvSpPr>
              <p:cNvPr id="73" name="תיבת טקסט 72">
                <a:extLst>
                  <a:ext uri="{FF2B5EF4-FFF2-40B4-BE49-F238E27FC236}">
                    <a16:creationId xmlns:a16="http://schemas.microsoft.com/office/drawing/2014/main" id="{38EE9277-205A-49BD-9A5B-B5A5076DB049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74" name="תיבת טקסט 73">
                <a:extLst>
                  <a:ext uri="{FF2B5EF4-FFF2-40B4-BE49-F238E27FC236}">
                    <a16:creationId xmlns:a16="http://schemas.microsoft.com/office/drawing/2014/main" id="{C7422BC2-7CFB-4190-B5A6-D08E26FA2319}"/>
                  </a:ext>
                </a:extLst>
              </p:cNvPr>
              <p:cNvSpPr txBox="1"/>
              <p:nvPr/>
            </p:nvSpPr>
            <p:spPr>
              <a:xfrm>
                <a:off x="7853869" y="4994865"/>
                <a:ext cx="4601895" cy="133369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King Salomon 6, Tel Aviv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75" name="מלבן: פינות מעוגלות 74">
                <a:extLst>
                  <a:ext uri="{FF2B5EF4-FFF2-40B4-BE49-F238E27FC236}">
                    <a16:creationId xmlns:a16="http://schemas.microsoft.com/office/drawing/2014/main" id="{61559809-C7FC-4EB7-BA08-6BA63266935E}"/>
                  </a:ext>
                </a:extLst>
              </p:cNvPr>
              <p:cNvSpPr/>
              <p:nvPr/>
            </p:nvSpPr>
            <p:spPr>
              <a:xfrm>
                <a:off x="9821741" y="7636055"/>
                <a:ext cx="2589129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store</a:t>
                </a:r>
              </a:p>
            </p:txBody>
          </p:sp>
          <p:sp>
            <p:nvSpPr>
              <p:cNvPr id="76" name="תיבת טקסט 75">
                <a:extLst>
                  <a:ext uri="{FF2B5EF4-FFF2-40B4-BE49-F238E27FC236}">
                    <a16:creationId xmlns:a16="http://schemas.microsoft.com/office/drawing/2014/main" id="{9C732C43-C95E-4264-9637-27243AFC03B8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0546938577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77" name="תיבת טקסט 76">
                <a:extLst>
                  <a:ext uri="{FF2B5EF4-FFF2-40B4-BE49-F238E27FC236}">
                    <a16:creationId xmlns:a16="http://schemas.microsoft.com/office/drawing/2014/main" id="{EDD1E83E-3CAF-4ACC-9946-76606425FF15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Owner – Yonatan </a:t>
                </a:r>
                <a:r>
                  <a:rPr lang="en-US" sz="2600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Kliger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72" name="תמונה 71">
              <a:extLst>
                <a:ext uri="{FF2B5EF4-FFF2-40B4-BE49-F238E27FC236}">
                  <a16:creationId xmlns:a16="http://schemas.microsoft.com/office/drawing/2014/main" id="{741862AC-F889-44D7-9B78-992862FC8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3113" y="3066004"/>
              <a:ext cx="4588850" cy="1832816"/>
            </a:xfrm>
            <a:prstGeom prst="rect">
              <a:avLst/>
            </a:prstGeom>
          </p:spPr>
        </p:pic>
      </p:grpSp>
      <p:grpSp>
        <p:nvGrpSpPr>
          <p:cNvPr id="78" name="קבוצה 77">
            <a:extLst>
              <a:ext uri="{FF2B5EF4-FFF2-40B4-BE49-F238E27FC236}">
                <a16:creationId xmlns:a16="http://schemas.microsoft.com/office/drawing/2014/main" id="{58249096-5ABD-47CC-B220-436668451E18}"/>
              </a:ext>
            </a:extLst>
          </p:cNvPr>
          <p:cNvGrpSpPr/>
          <p:nvPr/>
        </p:nvGrpSpPr>
        <p:grpSpPr>
          <a:xfrm>
            <a:off x="19499791" y="9219207"/>
            <a:ext cx="4601895" cy="5287975"/>
            <a:chOff x="2393113" y="3066004"/>
            <a:chExt cx="4601895" cy="5287975"/>
          </a:xfrm>
        </p:grpSpPr>
        <p:grpSp>
          <p:nvGrpSpPr>
            <p:cNvPr id="79" name="קבוצה 78">
              <a:extLst>
                <a:ext uri="{FF2B5EF4-FFF2-40B4-BE49-F238E27FC236}">
                  <a16:creationId xmlns:a16="http://schemas.microsoft.com/office/drawing/2014/main" id="{FBC843B2-F605-4112-B667-1AE365503ABC}"/>
                </a:ext>
              </a:extLst>
            </p:cNvPr>
            <p:cNvGrpSpPr/>
            <p:nvPr/>
          </p:nvGrpSpPr>
          <p:grpSpPr>
            <a:xfrm>
              <a:off x="2393113" y="3080741"/>
              <a:ext cx="4601895" cy="5273238"/>
              <a:chOff x="7853869" y="3176787"/>
              <a:chExt cx="4601895" cy="5273238"/>
            </a:xfrm>
          </p:grpSpPr>
          <p:sp>
            <p:nvSpPr>
              <p:cNvPr id="81" name="תיבת טקסט 80">
                <a:extLst>
                  <a:ext uri="{FF2B5EF4-FFF2-40B4-BE49-F238E27FC236}">
                    <a16:creationId xmlns:a16="http://schemas.microsoft.com/office/drawing/2014/main" id="{C1E58C01-4767-4CD0-8C82-0E535F22D43F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82" name="תיבת טקסט 81">
                <a:extLst>
                  <a:ext uri="{FF2B5EF4-FFF2-40B4-BE49-F238E27FC236}">
                    <a16:creationId xmlns:a16="http://schemas.microsoft.com/office/drawing/2014/main" id="{7107B2E4-D931-4D6B-A788-C8EC9C1ED7BF}"/>
                  </a:ext>
                </a:extLst>
              </p:cNvPr>
              <p:cNvSpPr txBox="1"/>
              <p:nvPr/>
            </p:nvSpPr>
            <p:spPr>
              <a:xfrm>
                <a:off x="7853869" y="4994865"/>
                <a:ext cx="4601895" cy="133369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King Salomon 6, Tel Aviv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83" name="מלבן: פינות מעוגלות 82">
                <a:extLst>
                  <a:ext uri="{FF2B5EF4-FFF2-40B4-BE49-F238E27FC236}">
                    <a16:creationId xmlns:a16="http://schemas.microsoft.com/office/drawing/2014/main" id="{E60BCC0B-8D46-4146-A202-57468A69F97F}"/>
                  </a:ext>
                </a:extLst>
              </p:cNvPr>
              <p:cNvSpPr/>
              <p:nvPr/>
            </p:nvSpPr>
            <p:spPr>
              <a:xfrm>
                <a:off x="9821741" y="7636055"/>
                <a:ext cx="2589129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store</a:t>
                </a:r>
              </a:p>
            </p:txBody>
          </p:sp>
          <p:sp>
            <p:nvSpPr>
              <p:cNvPr id="84" name="תיבת טקסט 83">
                <a:extLst>
                  <a:ext uri="{FF2B5EF4-FFF2-40B4-BE49-F238E27FC236}">
                    <a16:creationId xmlns:a16="http://schemas.microsoft.com/office/drawing/2014/main" id="{D75A2B65-58AA-4324-BA58-672457732C0B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0546938577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85" name="תיבת טקסט 84">
                <a:extLst>
                  <a:ext uri="{FF2B5EF4-FFF2-40B4-BE49-F238E27FC236}">
                    <a16:creationId xmlns:a16="http://schemas.microsoft.com/office/drawing/2014/main" id="{384B349D-AE2F-450F-8C7E-515053E1CEE6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Owner – Yonatan </a:t>
                </a:r>
                <a:r>
                  <a:rPr lang="en-US" sz="2600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Kliger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80" name="תמונה 79">
              <a:extLst>
                <a:ext uri="{FF2B5EF4-FFF2-40B4-BE49-F238E27FC236}">
                  <a16:creationId xmlns:a16="http://schemas.microsoft.com/office/drawing/2014/main" id="{4E4C6425-7E4D-4DED-992D-538D75F1F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3113" y="3066004"/>
              <a:ext cx="4588850" cy="1832816"/>
            </a:xfrm>
            <a:prstGeom prst="rect">
              <a:avLst/>
            </a:prstGeom>
          </p:spPr>
        </p:pic>
      </p:grpSp>
      <p:pic>
        <p:nvPicPr>
          <p:cNvPr id="9" name="תמונה 8">
            <a:extLst>
              <a:ext uri="{FF2B5EF4-FFF2-40B4-BE49-F238E27FC236}">
                <a16:creationId xmlns:a16="http://schemas.microsoft.com/office/drawing/2014/main" id="{804CEF33-1C15-4662-A8A8-6FD2500EA4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62227" y="1527014"/>
            <a:ext cx="1130935" cy="103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092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"/>
          <p:cNvSpPr/>
          <p:nvPr/>
        </p:nvSpPr>
        <p:spPr>
          <a:xfrm>
            <a:off x="-30732" y="-1"/>
            <a:ext cx="1270001" cy="137160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-143194" y="17822"/>
            <a:ext cx="24527194" cy="1170843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53305C8-3D83-4052-B007-C331628B1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9372" y="182174"/>
            <a:ext cx="3892314" cy="842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7E43A36-1EC2-419D-893B-0CAAA17EA9E3}"/>
              </a:ext>
            </a:extLst>
          </p:cNvPr>
          <p:cNvSpPr txBox="1"/>
          <p:nvPr/>
        </p:nvSpPr>
        <p:spPr>
          <a:xfrm>
            <a:off x="419710" y="125801"/>
            <a:ext cx="3097763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dirty="0">
                <a:solidFill>
                  <a:srgbClr val="232F3E"/>
                </a:solidFill>
              </a:rPr>
              <a:t>Awazon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232F3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4" name="Screen Shot 2021-04-12 at 21.22.19.png" descr="Screen Shot 2021-04-12 at 21.22.19.png">
            <a:extLst>
              <a:ext uri="{FF2B5EF4-FFF2-40B4-BE49-F238E27FC236}">
                <a16:creationId xmlns:a16="http://schemas.microsoft.com/office/drawing/2014/main" id="{93C548F4-0317-406C-84B1-0E6779F97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" y="1676318"/>
            <a:ext cx="1020694" cy="831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Screen Shot 2021-04-12 at 21.23.35.png" descr="Screen Shot 2021-04-12 at 21.23.35.png">
            <a:extLst>
              <a:ext uri="{FF2B5EF4-FFF2-40B4-BE49-F238E27FC236}">
                <a16:creationId xmlns:a16="http://schemas.microsoft.com/office/drawing/2014/main" id="{1F7693DB-5C25-4B0B-95D0-F78B53F9E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21" y="6026506"/>
            <a:ext cx="1108657" cy="831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Screen Shot 2021-04-12 at 21.24.21.png" descr="Screen Shot 2021-04-12 at 21.24.21.png">
            <a:extLst>
              <a:ext uri="{FF2B5EF4-FFF2-40B4-BE49-F238E27FC236}">
                <a16:creationId xmlns:a16="http://schemas.microsoft.com/office/drawing/2014/main" id="{59858FCD-018F-4370-ABE6-39CF652555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24" y="4541258"/>
            <a:ext cx="1164089" cy="831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65867E03-EE7E-4FA3-BC2C-3AC6894CC7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1" y="3040155"/>
            <a:ext cx="1072494" cy="968759"/>
          </a:xfrm>
          <a:prstGeom prst="rect">
            <a:avLst/>
          </a:prstGeom>
        </p:spPr>
      </p:pic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434D8399-39F3-42FE-B586-60629603D604}"/>
              </a:ext>
            </a:extLst>
          </p:cNvPr>
          <p:cNvGrpSpPr/>
          <p:nvPr/>
        </p:nvGrpSpPr>
        <p:grpSpPr>
          <a:xfrm>
            <a:off x="2369667" y="2758490"/>
            <a:ext cx="4601895" cy="5287975"/>
            <a:chOff x="2393113" y="3066004"/>
            <a:chExt cx="4601895" cy="5287975"/>
          </a:xfrm>
        </p:grpSpPr>
        <p:grpSp>
          <p:nvGrpSpPr>
            <p:cNvPr id="20" name="קבוצה 19">
              <a:extLst>
                <a:ext uri="{FF2B5EF4-FFF2-40B4-BE49-F238E27FC236}">
                  <a16:creationId xmlns:a16="http://schemas.microsoft.com/office/drawing/2014/main" id="{31E93F05-0D5F-4844-8F2A-47E2D020E578}"/>
                </a:ext>
              </a:extLst>
            </p:cNvPr>
            <p:cNvGrpSpPr/>
            <p:nvPr/>
          </p:nvGrpSpPr>
          <p:grpSpPr>
            <a:xfrm>
              <a:off x="2393113" y="3080741"/>
              <a:ext cx="4601895" cy="5273238"/>
              <a:chOff x="7853869" y="3176787"/>
              <a:chExt cx="4601895" cy="5273238"/>
            </a:xfrm>
          </p:grpSpPr>
          <p:sp>
            <p:nvSpPr>
              <p:cNvPr id="24" name="תיבת טקסט 23">
                <a:extLst>
                  <a:ext uri="{FF2B5EF4-FFF2-40B4-BE49-F238E27FC236}">
                    <a16:creationId xmlns:a16="http://schemas.microsoft.com/office/drawing/2014/main" id="{AE77123A-C08F-445F-8669-1072C84925C8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26" name="תיבת טקסט 25">
                <a:extLst>
                  <a:ext uri="{FF2B5EF4-FFF2-40B4-BE49-F238E27FC236}">
                    <a16:creationId xmlns:a16="http://schemas.microsoft.com/office/drawing/2014/main" id="{97E351C3-73F3-4C5C-9AEE-8727D0465A12}"/>
                  </a:ext>
                </a:extLst>
              </p:cNvPr>
              <p:cNvSpPr txBox="1"/>
              <p:nvPr/>
            </p:nvSpPr>
            <p:spPr>
              <a:xfrm>
                <a:off x="7853869" y="4994865"/>
                <a:ext cx="4601895" cy="133369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King Salomon 6, Tel Aviv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27" name="מלבן: פינות מעוגלות 26">
                <a:extLst>
                  <a:ext uri="{FF2B5EF4-FFF2-40B4-BE49-F238E27FC236}">
                    <a16:creationId xmlns:a16="http://schemas.microsoft.com/office/drawing/2014/main" id="{18BDB27C-ACCC-423C-8A2C-894719903CA4}"/>
                  </a:ext>
                </a:extLst>
              </p:cNvPr>
              <p:cNvSpPr/>
              <p:nvPr/>
            </p:nvSpPr>
            <p:spPr>
              <a:xfrm>
                <a:off x="9821741" y="7636055"/>
                <a:ext cx="2589129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store</a:t>
                </a:r>
              </a:p>
            </p:txBody>
          </p:sp>
          <p:sp>
            <p:nvSpPr>
              <p:cNvPr id="28" name="תיבת טקסט 27">
                <a:extLst>
                  <a:ext uri="{FF2B5EF4-FFF2-40B4-BE49-F238E27FC236}">
                    <a16:creationId xmlns:a16="http://schemas.microsoft.com/office/drawing/2014/main" id="{99F2BD89-6F9F-4930-B6F8-44FE36E90A81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0546938577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29" name="תיבת טקסט 28">
                <a:extLst>
                  <a:ext uri="{FF2B5EF4-FFF2-40B4-BE49-F238E27FC236}">
                    <a16:creationId xmlns:a16="http://schemas.microsoft.com/office/drawing/2014/main" id="{4891D742-2AAB-4B7B-AB1A-22F0A55A36BF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Owner – Yonatan </a:t>
                </a:r>
                <a:r>
                  <a:rPr lang="en-US" sz="2600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Kliger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3" name="תמונה 2">
              <a:extLst>
                <a:ext uri="{FF2B5EF4-FFF2-40B4-BE49-F238E27FC236}">
                  <a16:creationId xmlns:a16="http://schemas.microsoft.com/office/drawing/2014/main" id="{58ECAE00-C65B-43FE-A946-9B055622C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3113" y="3066004"/>
              <a:ext cx="4588850" cy="1832816"/>
            </a:xfrm>
            <a:prstGeom prst="rect">
              <a:avLst/>
            </a:prstGeom>
          </p:spPr>
        </p:pic>
      </p:grpSp>
      <p:grpSp>
        <p:nvGrpSpPr>
          <p:cNvPr id="30" name="קבוצה 29">
            <a:extLst>
              <a:ext uri="{FF2B5EF4-FFF2-40B4-BE49-F238E27FC236}">
                <a16:creationId xmlns:a16="http://schemas.microsoft.com/office/drawing/2014/main" id="{E619E30E-4CB3-42B3-A370-C361235F2289}"/>
              </a:ext>
            </a:extLst>
          </p:cNvPr>
          <p:cNvGrpSpPr/>
          <p:nvPr/>
        </p:nvGrpSpPr>
        <p:grpSpPr>
          <a:xfrm>
            <a:off x="8088915" y="2773227"/>
            <a:ext cx="4601895" cy="5287975"/>
            <a:chOff x="2393113" y="3066004"/>
            <a:chExt cx="4601895" cy="5287975"/>
          </a:xfrm>
        </p:grpSpPr>
        <p:grpSp>
          <p:nvGrpSpPr>
            <p:cNvPr id="31" name="קבוצה 30">
              <a:extLst>
                <a:ext uri="{FF2B5EF4-FFF2-40B4-BE49-F238E27FC236}">
                  <a16:creationId xmlns:a16="http://schemas.microsoft.com/office/drawing/2014/main" id="{40D54712-756C-46EA-BF04-73C518131F8A}"/>
                </a:ext>
              </a:extLst>
            </p:cNvPr>
            <p:cNvGrpSpPr/>
            <p:nvPr/>
          </p:nvGrpSpPr>
          <p:grpSpPr>
            <a:xfrm>
              <a:off x="2393113" y="3080741"/>
              <a:ext cx="4601895" cy="5273238"/>
              <a:chOff x="7853869" y="3176787"/>
              <a:chExt cx="4601895" cy="5273238"/>
            </a:xfrm>
          </p:grpSpPr>
          <p:sp>
            <p:nvSpPr>
              <p:cNvPr id="33" name="תיבת טקסט 32">
                <a:extLst>
                  <a:ext uri="{FF2B5EF4-FFF2-40B4-BE49-F238E27FC236}">
                    <a16:creationId xmlns:a16="http://schemas.microsoft.com/office/drawing/2014/main" id="{6DC5ECC3-4942-40C6-AD7C-9D39445C4A46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34" name="תיבת טקסט 33">
                <a:extLst>
                  <a:ext uri="{FF2B5EF4-FFF2-40B4-BE49-F238E27FC236}">
                    <a16:creationId xmlns:a16="http://schemas.microsoft.com/office/drawing/2014/main" id="{79B149C0-FE05-4464-AAFB-830B5455994A}"/>
                  </a:ext>
                </a:extLst>
              </p:cNvPr>
              <p:cNvSpPr txBox="1"/>
              <p:nvPr/>
            </p:nvSpPr>
            <p:spPr>
              <a:xfrm>
                <a:off x="7853869" y="4994865"/>
                <a:ext cx="4601895" cy="133369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King Salomon 6, Tel Aviv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35" name="מלבן: פינות מעוגלות 34">
                <a:extLst>
                  <a:ext uri="{FF2B5EF4-FFF2-40B4-BE49-F238E27FC236}">
                    <a16:creationId xmlns:a16="http://schemas.microsoft.com/office/drawing/2014/main" id="{C24D77A3-F8A6-48BB-9F63-96E85E7088B2}"/>
                  </a:ext>
                </a:extLst>
              </p:cNvPr>
              <p:cNvSpPr/>
              <p:nvPr/>
            </p:nvSpPr>
            <p:spPr>
              <a:xfrm>
                <a:off x="9821741" y="7636055"/>
                <a:ext cx="2589129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store</a:t>
                </a:r>
              </a:p>
            </p:txBody>
          </p:sp>
          <p:sp>
            <p:nvSpPr>
              <p:cNvPr id="36" name="תיבת טקסט 35">
                <a:extLst>
                  <a:ext uri="{FF2B5EF4-FFF2-40B4-BE49-F238E27FC236}">
                    <a16:creationId xmlns:a16="http://schemas.microsoft.com/office/drawing/2014/main" id="{7AAAAC4C-3EB9-4293-A147-155A4803C885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0546938577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37" name="תיבת טקסט 36">
                <a:extLst>
                  <a:ext uri="{FF2B5EF4-FFF2-40B4-BE49-F238E27FC236}">
                    <a16:creationId xmlns:a16="http://schemas.microsoft.com/office/drawing/2014/main" id="{7B7F2119-98BF-41F8-B176-B039FAD5E9E7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Owner – Yonatan </a:t>
                </a:r>
                <a:r>
                  <a:rPr lang="en-US" sz="2600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Kliger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32" name="תמונה 31">
              <a:extLst>
                <a:ext uri="{FF2B5EF4-FFF2-40B4-BE49-F238E27FC236}">
                  <a16:creationId xmlns:a16="http://schemas.microsoft.com/office/drawing/2014/main" id="{FFBD816D-ECC3-4296-95FE-821F53C11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3113" y="3066004"/>
              <a:ext cx="4588850" cy="1832816"/>
            </a:xfrm>
            <a:prstGeom prst="rect">
              <a:avLst/>
            </a:prstGeom>
          </p:spPr>
        </p:pic>
      </p:grp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52DA7D3D-29F1-4301-9C29-34CC82CAEF10}"/>
              </a:ext>
            </a:extLst>
          </p:cNvPr>
          <p:cNvGrpSpPr/>
          <p:nvPr/>
        </p:nvGrpSpPr>
        <p:grpSpPr>
          <a:xfrm>
            <a:off x="13635638" y="2758490"/>
            <a:ext cx="4601895" cy="5287975"/>
            <a:chOff x="2393113" y="3066004"/>
            <a:chExt cx="4601895" cy="5287975"/>
          </a:xfrm>
        </p:grpSpPr>
        <p:grpSp>
          <p:nvGrpSpPr>
            <p:cNvPr id="39" name="קבוצה 38">
              <a:extLst>
                <a:ext uri="{FF2B5EF4-FFF2-40B4-BE49-F238E27FC236}">
                  <a16:creationId xmlns:a16="http://schemas.microsoft.com/office/drawing/2014/main" id="{99D31998-EB8E-4BC8-934F-6167BDA510CF}"/>
                </a:ext>
              </a:extLst>
            </p:cNvPr>
            <p:cNvGrpSpPr/>
            <p:nvPr/>
          </p:nvGrpSpPr>
          <p:grpSpPr>
            <a:xfrm>
              <a:off x="2393113" y="3080741"/>
              <a:ext cx="4601895" cy="5273238"/>
              <a:chOff x="7853869" y="3176787"/>
              <a:chExt cx="4601895" cy="5273238"/>
            </a:xfrm>
          </p:grpSpPr>
          <p:sp>
            <p:nvSpPr>
              <p:cNvPr id="41" name="תיבת טקסט 40">
                <a:extLst>
                  <a:ext uri="{FF2B5EF4-FFF2-40B4-BE49-F238E27FC236}">
                    <a16:creationId xmlns:a16="http://schemas.microsoft.com/office/drawing/2014/main" id="{CB0CED3F-A946-4826-8940-7600C52DA476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42" name="תיבת טקסט 41">
                <a:extLst>
                  <a:ext uri="{FF2B5EF4-FFF2-40B4-BE49-F238E27FC236}">
                    <a16:creationId xmlns:a16="http://schemas.microsoft.com/office/drawing/2014/main" id="{05E2A60D-7787-4BEB-B56B-40EB2E069A5F}"/>
                  </a:ext>
                </a:extLst>
              </p:cNvPr>
              <p:cNvSpPr txBox="1"/>
              <p:nvPr/>
            </p:nvSpPr>
            <p:spPr>
              <a:xfrm>
                <a:off x="7853869" y="4994865"/>
                <a:ext cx="4601895" cy="133369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King Salomon 6, Tel Aviv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43" name="מלבן: פינות מעוגלות 42">
                <a:extLst>
                  <a:ext uri="{FF2B5EF4-FFF2-40B4-BE49-F238E27FC236}">
                    <a16:creationId xmlns:a16="http://schemas.microsoft.com/office/drawing/2014/main" id="{AEDA174B-6D27-4DBF-B250-FADC98F58F06}"/>
                  </a:ext>
                </a:extLst>
              </p:cNvPr>
              <p:cNvSpPr/>
              <p:nvPr/>
            </p:nvSpPr>
            <p:spPr>
              <a:xfrm>
                <a:off x="9821741" y="7636055"/>
                <a:ext cx="2589129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store</a:t>
                </a:r>
              </a:p>
            </p:txBody>
          </p:sp>
          <p:sp>
            <p:nvSpPr>
              <p:cNvPr id="44" name="תיבת טקסט 43">
                <a:extLst>
                  <a:ext uri="{FF2B5EF4-FFF2-40B4-BE49-F238E27FC236}">
                    <a16:creationId xmlns:a16="http://schemas.microsoft.com/office/drawing/2014/main" id="{99D81CDD-2632-4BCE-9062-5055847547D1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0546938577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45" name="תיבת טקסט 44">
                <a:extLst>
                  <a:ext uri="{FF2B5EF4-FFF2-40B4-BE49-F238E27FC236}">
                    <a16:creationId xmlns:a16="http://schemas.microsoft.com/office/drawing/2014/main" id="{77017A58-B342-4C09-A5BB-D1ECDDF324C2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Owner – Yonatan </a:t>
                </a:r>
                <a:r>
                  <a:rPr lang="en-US" sz="2600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Kliger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40" name="תמונה 39">
              <a:extLst>
                <a:ext uri="{FF2B5EF4-FFF2-40B4-BE49-F238E27FC236}">
                  <a16:creationId xmlns:a16="http://schemas.microsoft.com/office/drawing/2014/main" id="{9E41B84E-A9FA-4A44-A915-D3802C68D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3113" y="3066004"/>
              <a:ext cx="4588850" cy="1832816"/>
            </a:xfrm>
            <a:prstGeom prst="rect">
              <a:avLst/>
            </a:prstGeom>
          </p:spPr>
        </p:pic>
      </p:grpSp>
      <p:grpSp>
        <p:nvGrpSpPr>
          <p:cNvPr id="46" name="קבוצה 45">
            <a:extLst>
              <a:ext uri="{FF2B5EF4-FFF2-40B4-BE49-F238E27FC236}">
                <a16:creationId xmlns:a16="http://schemas.microsoft.com/office/drawing/2014/main" id="{EEE8D49C-12CC-49A5-B0AC-3EE2BEE2F401}"/>
              </a:ext>
            </a:extLst>
          </p:cNvPr>
          <p:cNvGrpSpPr/>
          <p:nvPr/>
        </p:nvGrpSpPr>
        <p:grpSpPr>
          <a:xfrm>
            <a:off x="19354886" y="2773227"/>
            <a:ext cx="4601895" cy="5287975"/>
            <a:chOff x="2393113" y="3066004"/>
            <a:chExt cx="4601895" cy="5287975"/>
          </a:xfrm>
        </p:grpSpPr>
        <p:grpSp>
          <p:nvGrpSpPr>
            <p:cNvPr id="47" name="קבוצה 46">
              <a:extLst>
                <a:ext uri="{FF2B5EF4-FFF2-40B4-BE49-F238E27FC236}">
                  <a16:creationId xmlns:a16="http://schemas.microsoft.com/office/drawing/2014/main" id="{6BF85AC0-97CF-4664-9D19-D8637C567CB1}"/>
                </a:ext>
              </a:extLst>
            </p:cNvPr>
            <p:cNvGrpSpPr/>
            <p:nvPr/>
          </p:nvGrpSpPr>
          <p:grpSpPr>
            <a:xfrm>
              <a:off x="2393113" y="3080741"/>
              <a:ext cx="4601895" cy="5273238"/>
              <a:chOff x="7853869" y="3176787"/>
              <a:chExt cx="4601895" cy="5273238"/>
            </a:xfrm>
          </p:grpSpPr>
          <p:sp>
            <p:nvSpPr>
              <p:cNvPr id="49" name="תיבת טקסט 48">
                <a:extLst>
                  <a:ext uri="{FF2B5EF4-FFF2-40B4-BE49-F238E27FC236}">
                    <a16:creationId xmlns:a16="http://schemas.microsoft.com/office/drawing/2014/main" id="{4E3149B2-20B2-49F8-B34A-470E9E2AB723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50" name="תיבת טקסט 49">
                <a:extLst>
                  <a:ext uri="{FF2B5EF4-FFF2-40B4-BE49-F238E27FC236}">
                    <a16:creationId xmlns:a16="http://schemas.microsoft.com/office/drawing/2014/main" id="{9104855E-0B9F-4FAF-895B-C3519A8A2AC4}"/>
                  </a:ext>
                </a:extLst>
              </p:cNvPr>
              <p:cNvSpPr txBox="1"/>
              <p:nvPr/>
            </p:nvSpPr>
            <p:spPr>
              <a:xfrm>
                <a:off x="7853869" y="4994865"/>
                <a:ext cx="4601895" cy="133369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King Salomon 6, Tel Aviv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51" name="מלבן: פינות מעוגלות 50">
                <a:extLst>
                  <a:ext uri="{FF2B5EF4-FFF2-40B4-BE49-F238E27FC236}">
                    <a16:creationId xmlns:a16="http://schemas.microsoft.com/office/drawing/2014/main" id="{198C31AD-548D-467D-B192-262C0A28B0A8}"/>
                  </a:ext>
                </a:extLst>
              </p:cNvPr>
              <p:cNvSpPr/>
              <p:nvPr/>
            </p:nvSpPr>
            <p:spPr>
              <a:xfrm>
                <a:off x="9821741" y="7636055"/>
                <a:ext cx="2589129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store</a:t>
                </a:r>
              </a:p>
            </p:txBody>
          </p:sp>
          <p:sp>
            <p:nvSpPr>
              <p:cNvPr id="52" name="תיבת טקסט 51">
                <a:extLst>
                  <a:ext uri="{FF2B5EF4-FFF2-40B4-BE49-F238E27FC236}">
                    <a16:creationId xmlns:a16="http://schemas.microsoft.com/office/drawing/2014/main" id="{46B337E8-0901-457F-9FF9-69FBAAC111EC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0546938577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53" name="תיבת טקסט 52">
                <a:extLst>
                  <a:ext uri="{FF2B5EF4-FFF2-40B4-BE49-F238E27FC236}">
                    <a16:creationId xmlns:a16="http://schemas.microsoft.com/office/drawing/2014/main" id="{EAB53591-0D2D-409F-ACCF-F6B58411C7CF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Owner – Yonatan </a:t>
                </a:r>
                <a:r>
                  <a:rPr lang="en-US" sz="2600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Kliger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48" name="תמונה 47">
              <a:extLst>
                <a:ext uri="{FF2B5EF4-FFF2-40B4-BE49-F238E27FC236}">
                  <a16:creationId xmlns:a16="http://schemas.microsoft.com/office/drawing/2014/main" id="{FBCABAE7-D282-4A43-B3D5-F03E46757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3113" y="3066004"/>
              <a:ext cx="4588850" cy="1832816"/>
            </a:xfrm>
            <a:prstGeom prst="rect">
              <a:avLst/>
            </a:prstGeom>
          </p:spPr>
        </p:pic>
      </p:grpSp>
      <p:grpSp>
        <p:nvGrpSpPr>
          <p:cNvPr id="54" name="קבוצה 53">
            <a:extLst>
              <a:ext uri="{FF2B5EF4-FFF2-40B4-BE49-F238E27FC236}">
                <a16:creationId xmlns:a16="http://schemas.microsoft.com/office/drawing/2014/main" id="{C92D8AA2-89D6-4085-A68C-77B9A8420526}"/>
              </a:ext>
            </a:extLst>
          </p:cNvPr>
          <p:cNvGrpSpPr/>
          <p:nvPr/>
        </p:nvGrpSpPr>
        <p:grpSpPr>
          <a:xfrm>
            <a:off x="2514572" y="9204470"/>
            <a:ext cx="4601895" cy="5287975"/>
            <a:chOff x="2393113" y="3066004"/>
            <a:chExt cx="4601895" cy="5287975"/>
          </a:xfrm>
        </p:grpSpPr>
        <p:grpSp>
          <p:nvGrpSpPr>
            <p:cNvPr id="55" name="קבוצה 54">
              <a:extLst>
                <a:ext uri="{FF2B5EF4-FFF2-40B4-BE49-F238E27FC236}">
                  <a16:creationId xmlns:a16="http://schemas.microsoft.com/office/drawing/2014/main" id="{B0668CDA-D3F7-4B4E-BDF5-212A9C8CCD50}"/>
                </a:ext>
              </a:extLst>
            </p:cNvPr>
            <p:cNvGrpSpPr/>
            <p:nvPr/>
          </p:nvGrpSpPr>
          <p:grpSpPr>
            <a:xfrm>
              <a:off x="2393113" y="3080741"/>
              <a:ext cx="4601895" cy="5273238"/>
              <a:chOff x="7853869" y="3176787"/>
              <a:chExt cx="4601895" cy="5273238"/>
            </a:xfrm>
          </p:grpSpPr>
          <p:sp>
            <p:nvSpPr>
              <p:cNvPr id="57" name="תיבת טקסט 56">
                <a:extLst>
                  <a:ext uri="{FF2B5EF4-FFF2-40B4-BE49-F238E27FC236}">
                    <a16:creationId xmlns:a16="http://schemas.microsoft.com/office/drawing/2014/main" id="{6AF4B048-CDB2-4379-9900-EA23421DAD3D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58" name="תיבת טקסט 57">
                <a:extLst>
                  <a:ext uri="{FF2B5EF4-FFF2-40B4-BE49-F238E27FC236}">
                    <a16:creationId xmlns:a16="http://schemas.microsoft.com/office/drawing/2014/main" id="{1C107BCF-2685-4CF9-B359-0A87861A7664}"/>
                  </a:ext>
                </a:extLst>
              </p:cNvPr>
              <p:cNvSpPr txBox="1"/>
              <p:nvPr/>
            </p:nvSpPr>
            <p:spPr>
              <a:xfrm>
                <a:off x="7853869" y="4994865"/>
                <a:ext cx="4601895" cy="133369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King Salomon 6, Tel Aviv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59" name="מלבן: פינות מעוגלות 58">
                <a:extLst>
                  <a:ext uri="{FF2B5EF4-FFF2-40B4-BE49-F238E27FC236}">
                    <a16:creationId xmlns:a16="http://schemas.microsoft.com/office/drawing/2014/main" id="{1CCD98DB-FB38-4B68-87A6-079696749371}"/>
                  </a:ext>
                </a:extLst>
              </p:cNvPr>
              <p:cNvSpPr/>
              <p:nvPr/>
            </p:nvSpPr>
            <p:spPr>
              <a:xfrm>
                <a:off x="9821741" y="7636055"/>
                <a:ext cx="2589129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store</a:t>
                </a:r>
              </a:p>
            </p:txBody>
          </p:sp>
          <p:sp>
            <p:nvSpPr>
              <p:cNvPr id="60" name="תיבת טקסט 59">
                <a:extLst>
                  <a:ext uri="{FF2B5EF4-FFF2-40B4-BE49-F238E27FC236}">
                    <a16:creationId xmlns:a16="http://schemas.microsoft.com/office/drawing/2014/main" id="{2FAA4BA3-6DF8-474B-ADF9-DFA3BD00D7B3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0546938577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61" name="תיבת טקסט 60">
                <a:extLst>
                  <a:ext uri="{FF2B5EF4-FFF2-40B4-BE49-F238E27FC236}">
                    <a16:creationId xmlns:a16="http://schemas.microsoft.com/office/drawing/2014/main" id="{B1E58071-EB2F-49ED-8ADB-27EC3052423C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Owner – Yonatan </a:t>
                </a:r>
                <a:r>
                  <a:rPr lang="en-US" sz="2600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Kliger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56" name="תמונה 55">
              <a:extLst>
                <a:ext uri="{FF2B5EF4-FFF2-40B4-BE49-F238E27FC236}">
                  <a16:creationId xmlns:a16="http://schemas.microsoft.com/office/drawing/2014/main" id="{CA57457D-8279-4FE6-AC82-BDF90BC14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3113" y="3066004"/>
              <a:ext cx="4588850" cy="1832816"/>
            </a:xfrm>
            <a:prstGeom prst="rect">
              <a:avLst/>
            </a:prstGeom>
          </p:spPr>
        </p:pic>
      </p:grpSp>
      <p:grpSp>
        <p:nvGrpSpPr>
          <p:cNvPr id="62" name="קבוצה 61">
            <a:extLst>
              <a:ext uri="{FF2B5EF4-FFF2-40B4-BE49-F238E27FC236}">
                <a16:creationId xmlns:a16="http://schemas.microsoft.com/office/drawing/2014/main" id="{A844D961-6612-482B-8BC7-273F39D79951}"/>
              </a:ext>
            </a:extLst>
          </p:cNvPr>
          <p:cNvGrpSpPr/>
          <p:nvPr/>
        </p:nvGrpSpPr>
        <p:grpSpPr>
          <a:xfrm>
            <a:off x="8233820" y="9219207"/>
            <a:ext cx="4601895" cy="5287975"/>
            <a:chOff x="2393113" y="3066004"/>
            <a:chExt cx="4601895" cy="5287975"/>
          </a:xfrm>
        </p:grpSpPr>
        <p:grpSp>
          <p:nvGrpSpPr>
            <p:cNvPr id="63" name="קבוצה 62">
              <a:extLst>
                <a:ext uri="{FF2B5EF4-FFF2-40B4-BE49-F238E27FC236}">
                  <a16:creationId xmlns:a16="http://schemas.microsoft.com/office/drawing/2014/main" id="{91B30986-E25A-4930-96B7-E734D62C728E}"/>
                </a:ext>
              </a:extLst>
            </p:cNvPr>
            <p:cNvGrpSpPr/>
            <p:nvPr/>
          </p:nvGrpSpPr>
          <p:grpSpPr>
            <a:xfrm>
              <a:off x="2393113" y="3080741"/>
              <a:ext cx="4601895" cy="5273238"/>
              <a:chOff x="7853869" y="3176787"/>
              <a:chExt cx="4601895" cy="5273238"/>
            </a:xfrm>
          </p:grpSpPr>
          <p:sp>
            <p:nvSpPr>
              <p:cNvPr id="65" name="תיבת טקסט 64">
                <a:extLst>
                  <a:ext uri="{FF2B5EF4-FFF2-40B4-BE49-F238E27FC236}">
                    <a16:creationId xmlns:a16="http://schemas.microsoft.com/office/drawing/2014/main" id="{78F5FF53-17B9-44B3-8485-27572913C822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66" name="תיבת טקסט 65">
                <a:extLst>
                  <a:ext uri="{FF2B5EF4-FFF2-40B4-BE49-F238E27FC236}">
                    <a16:creationId xmlns:a16="http://schemas.microsoft.com/office/drawing/2014/main" id="{D7829BFF-C3E4-40C0-8138-19D310F36F8E}"/>
                  </a:ext>
                </a:extLst>
              </p:cNvPr>
              <p:cNvSpPr txBox="1"/>
              <p:nvPr/>
            </p:nvSpPr>
            <p:spPr>
              <a:xfrm>
                <a:off x="7853869" y="4994865"/>
                <a:ext cx="4601895" cy="133369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King Salomon 6, Tel Aviv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67" name="מלבן: פינות מעוגלות 66">
                <a:extLst>
                  <a:ext uri="{FF2B5EF4-FFF2-40B4-BE49-F238E27FC236}">
                    <a16:creationId xmlns:a16="http://schemas.microsoft.com/office/drawing/2014/main" id="{FD6F26BA-97A2-44DD-84D9-5DEEFAF278B3}"/>
                  </a:ext>
                </a:extLst>
              </p:cNvPr>
              <p:cNvSpPr/>
              <p:nvPr/>
            </p:nvSpPr>
            <p:spPr>
              <a:xfrm>
                <a:off x="9821741" y="7636055"/>
                <a:ext cx="2589129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store</a:t>
                </a:r>
              </a:p>
            </p:txBody>
          </p:sp>
          <p:sp>
            <p:nvSpPr>
              <p:cNvPr id="68" name="תיבת טקסט 67">
                <a:extLst>
                  <a:ext uri="{FF2B5EF4-FFF2-40B4-BE49-F238E27FC236}">
                    <a16:creationId xmlns:a16="http://schemas.microsoft.com/office/drawing/2014/main" id="{1135B950-BE89-447C-82A1-D73DDEBD38B2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0546938577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69" name="תיבת טקסט 68">
                <a:extLst>
                  <a:ext uri="{FF2B5EF4-FFF2-40B4-BE49-F238E27FC236}">
                    <a16:creationId xmlns:a16="http://schemas.microsoft.com/office/drawing/2014/main" id="{566A4360-F5C0-48A4-ABF8-7670EE9D23BB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Owner – Yonatan </a:t>
                </a:r>
                <a:r>
                  <a:rPr lang="en-US" sz="2600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Kliger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64" name="תמונה 63">
              <a:extLst>
                <a:ext uri="{FF2B5EF4-FFF2-40B4-BE49-F238E27FC236}">
                  <a16:creationId xmlns:a16="http://schemas.microsoft.com/office/drawing/2014/main" id="{86BBE3C4-FC7C-4EB1-A16C-CFCDCE6DB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3113" y="3066004"/>
              <a:ext cx="4588850" cy="1832816"/>
            </a:xfrm>
            <a:prstGeom prst="rect">
              <a:avLst/>
            </a:prstGeom>
          </p:spPr>
        </p:pic>
      </p:grpSp>
      <p:grpSp>
        <p:nvGrpSpPr>
          <p:cNvPr id="70" name="קבוצה 69">
            <a:extLst>
              <a:ext uri="{FF2B5EF4-FFF2-40B4-BE49-F238E27FC236}">
                <a16:creationId xmlns:a16="http://schemas.microsoft.com/office/drawing/2014/main" id="{24E4E9B2-FB71-49AB-B0A9-CEFB77721767}"/>
              </a:ext>
            </a:extLst>
          </p:cNvPr>
          <p:cNvGrpSpPr/>
          <p:nvPr/>
        </p:nvGrpSpPr>
        <p:grpSpPr>
          <a:xfrm>
            <a:off x="13780543" y="9204470"/>
            <a:ext cx="4601895" cy="5287975"/>
            <a:chOff x="2393113" y="3066004"/>
            <a:chExt cx="4601895" cy="5287975"/>
          </a:xfrm>
        </p:grpSpPr>
        <p:grpSp>
          <p:nvGrpSpPr>
            <p:cNvPr id="71" name="קבוצה 70">
              <a:extLst>
                <a:ext uri="{FF2B5EF4-FFF2-40B4-BE49-F238E27FC236}">
                  <a16:creationId xmlns:a16="http://schemas.microsoft.com/office/drawing/2014/main" id="{15B6D561-53E9-4B9C-A704-DF0835F6503C}"/>
                </a:ext>
              </a:extLst>
            </p:cNvPr>
            <p:cNvGrpSpPr/>
            <p:nvPr/>
          </p:nvGrpSpPr>
          <p:grpSpPr>
            <a:xfrm>
              <a:off x="2393113" y="3080741"/>
              <a:ext cx="4601895" cy="5273238"/>
              <a:chOff x="7853869" y="3176787"/>
              <a:chExt cx="4601895" cy="5273238"/>
            </a:xfrm>
          </p:grpSpPr>
          <p:sp>
            <p:nvSpPr>
              <p:cNvPr id="73" name="תיבת טקסט 72">
                <a:extLst>
                  <a:ext uri="{FF2B5EF4-FFF2-40B4-BE49-F238E27FC236}">
                    <a16:creationId xmlns:a16="http://schemas.microsoft.com/office/drawing/2014/main" id="{38EE9277-205A-49BD-9A5B-B5A5076DB049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74" name="תיבת טקסט 73">
                <a:extLst>
                  <a:ext uri="{FF2B5EF4-FFF2-40B4-BE49-F238E27FC236}">
                    <a16:creationId xmlns:a16="http://schemas.microsoft.com/office/drawing/2014/main" id="{C7422BC2-7CFB-4190-B5A6-D08E26FA2319}"/>
                  </a:ext>
                </a:extLst>
              </p:cNvPr>
              <p:cNvSpPr txBox="1"/>
              <p:nvPr/>
            </p:nvSpPr>
            <p:spPr>
              <a:xfrm>
                <a:off x="7853869" y="4994865"/>
                <a:ext cx="4601895" cy="133369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King Salomon 6, Tel Aviv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75" name="מלבן: פינות מעוגלות 74">
                <a:extLst>
                  <a:ext uri="{FF2B5EF4-FFF2-40B4-BE49-F238E27FC236}">
                    <a16:creationId xmlns:a16="http://schemas.microsoft.com/office/drawing/2014/main" id="{61559809-C7FC-4EB7-BA08-6BA63266935E}"/>
                  </a:ext>
                </a:extLst>
              </p:cNvPr>
              <p:cNvSpPr/>
              <p:nvPr/>
            </p:nvSpPr>
            <p:spPr>
              <a:xfrm>
                <a:off x="9821741" y="7636055"/>
                <a:ext cx="2589129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store</a:t>
                </a:r>
              </a:p>
            </p:txBody>
          </p:sp>
          <p:sp>
            <p:nvSpPr>
              <p:cNvPr id="76" name="תיבת טקסט 75">
                <a:extLst>
                  <a:ext uri="{FF2B5EF4-FFF2-40B4-BE49-F238E27FC236}">
                    <a16:creationId xmlns:a16="http://schemas.microsoft.com/office/drawing/2014/main" id="{9C732C43-C95E-4264-9637-27243AFC03B8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0546938577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77" name="תיבת טקסט 76">
                <a:extLst>
                  <a:ext uri="{FF2B5EF4-FFF2-40B4-BE49-F238E27FC236}">
                    <a16:creationId xmlns:a16="http://schemas.microsoft.com/office/drawing/2014/main" id="{EDD1E83E-3CAF-4ACC-9946-76606425FF15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Owner – Yonatan </a:t>
                </a:r>
                <a:r>
                  <a:rPr lang="en-US" sz="2600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Kliger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72" name="תמונה 71">
              <a:extLst>
                <a:ext uri="{FF2B5EF4-FFF2-40B4-BE49-F238E27FC236}">
                  <a16:creationId xmlns:a16="http://schemas.microsoft.com/office/drawing/2014/main" id="{741862AC-F889-44D7-9B78-992862FC8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3113" y="3066004"/>
              <a:ext cx="4588850" cy="1832816"/>
            </a:xfrm>
            <a:prstGeom prst="rect">
              <a:avLst/>
            </a:prstGeom>
          </p:spPr>
        </p:pic>
      </p:grpSp>
      <p:grpSp>
        <p:nvGrpSpPr>
          <p:cNvPr id="78" name="קבוצה 77">
            <a:extLst>
              <a:ext uri="{FF2B5EF4-FFF2-40B4-BE49-F238E27FC236}">
                <a16:creationId xmlns:a16="http://schemas.microsoft.com/office/drawing/2014/main" id="{58249096-5ABD-47CC-B220-436668451E18}"/>
              </a:ext>
            </a:extLst>
          </p:cNvPr>
          <p:cNvGrpSpPr/>
          <p:nvPr/>
        </p:nvGrpSpPr>
        <p:grpSpPr>
          <a:xfrm>
            <a:off x="19499791" y="9219207"/>
            <a:ext cx="4601895" cy="5287975"/>
            <a:chOff x="2393113" y="3066004"/>
            <a:chExt cx="4601895" cy="5287975"/>
          </a:xfrm>
        </p:grpSpPr>
        <p:grpSp>
          <p:nvGrpSpPr>
            <p:cNvPr id="79" name="קבוצה 78">
              <a:extLst>
                <a:ext uri="{FF2B5EF4-FFF2-40B4-BE49-F238E27FC236}">
                  <a16:creationId xmlns:a16="http://schemas.microsoft.com/office/drawing/2014/main" id="{FBC843B2-F605-4112-B667-1AE365503ABC}"/>
                </a:ext>
              </a:extLst>
            </p:cNvPr>
            <p:cNvGrpSpPr/>
            <p:nvPr/>
          </p:nvGrpSpPr>
          <p:grpSpPr>
            <a:xfrm>
              <a:off x="2393113" y="3080741"/>
              <a:ext cx="4601895" cy="5273238"/>
              <a:chOff x="7853869" y="3176787"/>
              <a:chExt cx="4601895" cy="5273238"/>
            </a:xfrm>
          </p:grpSpPr>
          <p:sp>
            <p:nvSpPr>
              <p:cNvPr id="81" name="תיבת טקסט 80">
                <a:extLst>
                  <a:ext uri="{FF2B5EF4-FFF2-40B4-BE49-F238E27FC236}">
                    <a16:creationId xmlns:a16="http://schemas.microsoft.com/office/drawing/2014/main" id="{C1E58C01-4767-4CD0-8C82-0E535F22D43F}"/>
                  </a:ext>
                </a:extLst>
              </p:cNvPr>
              <p:cNvSpPr txBox="1"/>
              <p:nvPr/>
            </p:nvSpPr>
            <p:spPr>
              <a:xfrm>
                <a:off x="7853869" y="3176787"/>
                <a:ext cx="4588850" cy="5273238"/>
              </a:xfrm>
              <a:prstGeom prst="rect">
                <a:avLst/>
              </a:prstGeom>
              <a:ln w="38100">
                <a:solidFill>
                  <a:srgbClr val="DFDFD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he-IL" dirty="0">
                  <a:solidFill>
                    <a:srgbClr val="5E5E5E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82" name="תיבת טקסט 81">
                <a:extLst>
                  <a:ext uri="{FF2B5EF4-FFF2-40B4-BE49-F238E27FC236}">
                    <a16:creationId xmlns:a16="http://schemas.microsoft.com/office/drawing/2014/main" id="{7107B2E4-D931-4D6B-A788-C8EC9C1ED7BF}"/>
                  </a:ext>
                </a:extLst>
              </p:cNvPr>
              <p:cNvSpPr txBox="1"/>
              <p:nvPr/>
            </p:nvSpPr>
            <p:spPr>
              <a:xfrm>
                <a:off x="7853869" y="4994865"/>
                <a:ext cx="4601895" cy="1333698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Yonatan’s shop</a:t>
                </a:r>
              </a:p>
              <a:p>
                <a:pPr algn="l"/>
                <a:endParaRPr lang="en-US" sz="260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King Salomon 6, Tel Aviv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83" name="מלבן: פינות מעוגלות 82">
                <a:extLst>
                  <a:ext uri="{FF2B5EF4-FFF2-40B4-BE49-F238E27FC236}">
                    <a16:creationId xmlns:a16="http://schemas.microsoft.com/office/drawing/2014/main" id="{E60BCC0B-8D46-4146-A202-57468A69F97F}"/>
                  </a:ext>
                </a:extLst>
              </p:cNvPr>
              <p:cNvSpPr/>
              <p:nvPr/>
            </p:nvSpPr>
            <p:spPr>
              <a:xfrm>
                <a:off x="9821741" y="7636055"/>
                <a:ext cx="2589129" cy="658336"/>
              </a:xfrm>
              <a:prstGeom prst="roundRect">
                <a:avLst/>
              </a:prstGeom>
              <a:solidFill>
                <a:srgbClr val="F2182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Delete store</a:t>
                </a:r>
              </a:p>
            </p:txBody>
          </p:sp>
          <p:sp>
            <p:nvSpPr>
              <p:cNvPr id="84" name="תיבת טקסט 83">
                <a:extLst>
                  <a:ext uri="{FF2B5EF4-FFF2-40B4-BE49-F238E27FC236}">
                    <a16:creationId xmlns:a16="http://schemas.microsoft.com/office/drawing/2014/main" id="{D75A2B65-58AA-4324-BA58-672457732C0B}"/>
                  </a:ext>
                </a:extLst>
              </p:cNvPr>
              <p:cNvSpPr txBox="1"/>
              <p:nvPr/>
            </p:nvSpPr>
            <p:spPr>
              <a:xfrm>
                <a:off x="7853869" y="6528618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0546938577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  <p:sp>
            <p:nvSpPr>
              <p:cNvPr id="85" name="תיבת טקסט 84">
                <a:extLst>
                  <a:ext uri="{FF2B5EF4-FFF2-40B4-BE49-F238E27FC236}">
                    <a16:creationId xmlns:a16="http://schemas.microsoft.com/office/drawing/2014/main" id="{384B349D-AE2F-450F-8C7E-515053E1CEE6}"/>
                  </a:ext>
                </a:extLst>
              </p:cNvPr>
              <p:cNvSpPr txBox="1"/>
              <p:nvPr/>
            </p:nvSpPr>
            <p:spPr>
              <a:xfrm>
                <a:off x="7853869" y="7031320"/>
                <a:ext cx="4601895" cy="502702"/>
              </a:xfrm>
              <a:prstGeom prst="rect">
                <a:avLst/>
              </a:prstGeom>
              <a:noFill/>
              <a:ln w="38100" cap="flat">
                <a:solidFill>
                  <a:schemeClr val="tx1">
                    <a:lumMod val="20000"/>
                    <a:lumOff val="8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Owner – Yonatan </a:t>
                </a:r>
                <a:r>
                  <a:rPr lang="en-US" sz="2600" dirty="0" err="1">
                    <a:solidFill>
                      <a:schemeClr val="tx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Kliger</a:t>
                </a:r>
                <a:endParaRPr kumimoji="0" lang="en-US" sz="260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</p:txBody>
          </p:sp>
        </p:grpSp>
        <p:pic>
          <p:nvPicPr>
            <p:cNvPr id="80" name="תמונה 79">
              <a:extLst>
                <a:ext uri="{FF2B5EF4-FFF2-40B4-BE49-F238E27FC236}">
                  <a16:creationId xmlns:a16="http://schemas.microsoft.com/office/drawing/2014/main" id="{4E4C6425-7E4D-4DED-992D-538D75F1F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93113" y="3066004"/>
              <a:ext cx="4588850" cy="1832816"/>
            </a:xfrm>
            <a:prstGeom prst="rect">
              <a:avLst/>
            </a:prstGeom>
          </p:spPr>
        </p:pic>
      </p:grpSp>
      <p:pic>
        <p:nvPicPr>
          <p:cNvPr id="9" name="תמונה 8">
            <a:extLst>
              <a:ext uri="{FF2B5EF4-FFF2-40B4-BE49-F238E27FC236}">
                <a16:creationId xmlns:a16="http://schemas.microsoft.com/office/drawing/2014/main" id="{804CEF33-1C15-4662-A8A8-6FD2500EA4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62227" y="1527014"/>
            <a:ext cx="1130935" cy="1033441"/>
          </a:xfrm>
          <a:prstGeom prst="rect">
            <a:avLst/>
          </a:prstGeom>
        </p:spPr>
      </p:pic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541313DF-5350-43CD-85E5-FF47722C9C66}"/>
              </a:ext>
            </a:extLst>
          </p:cNvPr>
          <p:cNvSpPr/>
          <p:nvPr/>
        </p:nvSpPr>
        <p:spPr>
          <a:xfrm>
            <a:off x="9401908" y="2092064"/>
            <a:ext cx="6541477" cy="9562971"/>
          </a:xfrm>
          <a:prstGeom prst="roundRect">
            <a:avLst/>
          </a:prstGeom>
          <a:solidFill>
            <a:srgbClr val="A9A9A9">
              <a:alpha val="93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C48C2E64-DB57-419D-8D15-62B9A1503B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11002" y="2346670"/>
            <a:ext cx="5923287" cy="8202649"/>
          </a:xfrm>
          <a:prstGeom prst="rect">
            <a:avLst/>
          </a:prstGeom>
        </p:spPr>
      </p:pic>
      <p:sp>
        <p:nvSpPr>
          <p:cNvPr id="86" name="תיבת טקסט 85">
            <a:extLst>
              <a:ext uri="{FF2B5EF4-FFF2-40B4-BE49-F238E27FC236}">
                <a16:creationId xmlns:a16="http://schemas.microsoft.com/office/drawing/2014/main" id="{5143124F-ABD9-44FA-A7DA-B0EC4A3FF67A}"/>
              </a:ext>
            </a:extLst>
          </p:cNvPr>
          <p:cNvSpPr txBox="1"/>
          <p:nvPr/>
        </p:nvSpPr>
        <p:spPr>
          <a:xfrm>
            <a:off x="9680223" y="2276748"/>
            <a:ext cx="5923287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u="sng" dirty="0">
                <a:solidFill>
                  <a:srgbClr val="232F3E"/>
                </a:solidFill>
              </a:rPr>
              <a:t>Create new shop</a:t>
            </a:r>
            <a:endParaRPr kumimoji="0" lang="en-US" sz="2400" b="0" i="0" u="sng" strike="noStrike" cap="none" spc="0" normalizeH="0" baseline="0" dirty="0">
              <a:ln>
                <a:noFill/>
              </a:ln>
              <a:solidFill>
                <a:srgbClr val="232F3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187451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521</Words>
  <Application>Microsoft Office PowerPoint</Application>
  <PresentationFormat>מותאם אישית</PresentationFormat>
  <Paragraphs>463</Paragraphs>
  <Slides>5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 Neue</vt:lpstr>
      <vt:lpstr>Helvetica Neue Medium</vt:lpstr>
      <vt:lpstr>21_BasicWhite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cp:lastModifiedBy>Vasyng Uriel</cp:lastModifiedBy>
  <cp:revision>14</cp:revision>
  <dcterms:modified xsi:type="dcterms:W3CDTF">2021-04-12T20:18:36Z</dcterms:modified>
</cp:coreProperties>
</file>