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2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6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9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0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3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3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9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3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7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4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5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79009-EA30-43A9-A43B-F006CC3D9B84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2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7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852436" y="4943726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97792" y="2742506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3585" y="2915197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05976" y="3032214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c2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38256" y="3478210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45596" y="2325011"/>
            <a:ext cx="11570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alarm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3368" y="2454292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 rot="16200000">
            <a:off x="5763122" y="1277448"/>
            <a:ext cx="1987141" cy="35095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5"/>
          <p:cNvSpPr/>
          <p:nvPr/>
        </p:nvSpPr>
        <p:spPr>
          <a:xfrm rot="15327280">
            <a:off x="4473940" y="1458009"/>
            <a:ext cx="2058743" cy="3444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01730" y="3273942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doi_on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endCxn id="6" idx="0"/>
          </p:cNvCxnSpPr>
          <p:nvPr/>
        </p:nvCxnSpPr>
        <p:spPr>
          <a:xfrm>
            <a:off x="5030699" y="4294353"/>
            <a:ext cx="991014" cy="64937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  <a:endCxn id="14" idx="2"/>
          </p:cNvCxnSpPr>
          <p:nvPr/>
        </p:nvCxnSpPr>
        <p:spPr>
          <a:xfrm flipV="1">
            <a:off x="6021713" y="4025785"/>
            <a:ext cx="734980" cy="9179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252158" y="1564427"/>
            <a:ext cx="5761762" cy="3779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72043" y="2500458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IVC#1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514010" y="1886993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IVC#2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4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51467" y="447982"/>
            <a:ext cx="6883400" cy="4008532"/>
            <a:chOff x="1151467" y="447982"/>
            <a:chExt cx="6883400" cy="4008532"/>
          </a:xfrm>
        </p:grpSpPr>
        <p:grpSp>
          <p:nvGrpSpPr>
            <p:cNvPr id="39" name="Group 38"/>
            <p:cNvGrpSpPr/>
            <p:nvPr/>
          </p:nvGrpSpPr>
          <p:grpSpPr>
            <a:xfrm>
              <a:off x="1389529" y="535964"/>
              <a:ext cx="6578042" cy="3632247"/>
              <a:chOff x="1389529" y="535964"/>
              <a:chExt cx="6578042" cy="3632247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389529" y="1966524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 rot="2262283">
                <a:off x="2300421" y="2235374"/>
                <a:ext cx="2730372" cy="154781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213412" y="3123310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594180" y="3402757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33518" y="351291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715109" y="266164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063508" y="2346498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72221" y="233913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636717" y="2514234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61156" y="213002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498427" y="3283419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 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867967" y="281763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019089" y="2753978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793507" y="13297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278776" y="809445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406601" y="987780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712352" y="3438456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375474" y="3505239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945907" y="14821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645749" y="1977166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533225" y="14821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312125" y="2883566"/>
                <a:ext cx="2588302" cy="12846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498427" y="3660595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84805" y="3322041"/>
                <a:ext cx="19678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MAY element</a:t>
                </a:r>
                <a:endParaRPr lang="en-US" sz="16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852651" y="3692574"/>
                <a:ext cx="21149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IRRELEVANT element</a:t>
                </a:r>
                <a:endParaRPr lang="en-US" sz="16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454338" y="2926677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888452" y="2993323"/>
                <a:ext cx="19678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MUST element</a:t>
                </a:r>
                <a:endParaRPr lang="en-US" sz="1600" dirty="0"/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1151467" y="447982"/>
              <a:ext cx="6883400" cy="40085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3653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278466" y="408488"/>
            <a:ext cx="7284453" cy="4053445"/>
            <a:chOff x="1278466" y="408488"/>
            <a:chExt cx="7284453" cy="4053445"/>
          </a:xfrm>
        </p:grpSpPr>
        <p:grpSp>
          <p:nvGrpSpPr>
            <p:cNvPr id="39" name="Group 38"/>
            <p:cNvGrpSpPr/>
            <p:nvPr/>
          </p:nvGrpSpPr>
          <p:grpSpPr>
            <a:xfrm>
              <a:off x="1389529" y="535964"/>
              <a:ext cx="2823883" cy="2536054"/>
              <a:chOff x="1389529" y="535964"/>
              <a:chExt cx="2823883" cy="2536054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389529" y="1730567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859593" y="225420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61156" y="213002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B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229109" y="257809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266987" y="220876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439277" y="477099"/>
              <a:ext cx="2289824" cy="2536054"/>
              <a:chOff x="1389529" y="535964"/>
              <a:chExt cx="2823883" cy="253605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1389529" y="1730567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859593" y="225420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999043" y="189156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B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229109" y="257809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266987" y="220876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49" name="Oval 48"/>
            <p:cNvSpPr/>
            <p:nvPr/>
          </p:nvSpPr>
          <p:spPr>
            <a:xfrm rot="10964125">
              <a:off x="6002959" y="2048842"/>
              <a:ext cx="1911179" cy="9481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00356" y="2280266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H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 rot="10964125">
              <a:off x="6848239" y="1113139"/>
              <a:ext cx="1584196" cy="8483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236718" y="1330714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I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739404" y="1330714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J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112560" y="3437051"/>
              <a:ext cx="1655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 = /\ r </a:t>
              </a:r>
              <a:r>
                <a:rPr lang="en-US" b="1" dirty="0" smtClean="0">
                  <a:latin typeface="Meiryo" panose="020B0604030504040204" pitchFamily="34" charset="-128"/>
                  <a:ea typeface="Meiryo" panose="020B0604030504040204" pitchFamily="34" charset="-128"/>
                </a:rPr>
                <a:t>∈ ∆</a:t>
              </a:r>
              <a:endParaRPr lang="en-US" b="1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2580095" y="4029070"/>
              <a:ext cx="4427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(a)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39018" y="3951203"/>
              <a:ext cx="4523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(b)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endCxn id="49" idx="0"/>
            </p:cNvCxnSpPr>
            <p:nvPr/>
          </p:nvCxnSpPr>
          <p:spPr>
            <a:xfrm flipH="1" flipV="1">
              <a:off x="6935924" y="2996409"/>
              <a:ext cx="718146" cy="6126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4849991" y="2757295"/>
              <a:ext cx="977546" cy="7735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4719473" y="2888560"/>
              <a:ext cx="303138" cy="5694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4462201" y="3424367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1</a:t>
              </a:r>
              <a:endParaRPr lang="en-US" sz="12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577883" y="3454071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2</a:t>
              </a:r>
              <a:endParaRPr lang="en-US" sz="12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174893" y="3461055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3</a:t>
              </a:r>
              <a:endParaRPr lang="en-US" sz="1200" dirty="0"/>
            </a:p>
          </p:txBody>
        </p:sp>
        <p:cxnSp>
          <p:nvCxnSpPr>
            <p:cNvPr id="65" name="Straight Arrow Connector 64"/>
            <p:cNvCxnSpPr>
              <a:stCxn id="63" idx="0"/>
              <a:endCxn id="51" idx="1"/>
            </p:cNvCxnSpPr>
            <p:nvPr/>
          </p:nvCxnSpPr>
          <p:spPr>
            <a:xfrm flipH="1" flipV="1">
              <a:off x="8185482" y="1863654"/>
              <a:ext cx="168306" cy="15974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endCxn id="49" idx="1"/>
            </p:cNvCxnSpPr>
            <p:nvPr/>
          </p:nvCxnSpPr>
          <p:spPr>
            <a:xfrm flipH="1" flipV="1">
              <a:off x="7617485" y="2889967"/>
              <a:ext cx="587645" cy="578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367005" y="447982"/>
              <a:ext cx="0" cy="398991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1278466" y="408488"/>
              <a:ext cx="7284453" cy="4053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2600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13884" y="499454"/>
            <a:ext cx="8745187" cy="6124630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top( in1 : bool; in2: bool) returns (P : bool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int;  c1 : bool; 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bool;  c3 : bool;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bool;  r2 : bool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0 -&gt; if (c2 and x &lt; 90) then (10 + pre(x))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else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(pre(x) - 10);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in1;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not in1;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(r1 or r2) and in2;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	c2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false else c1;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c3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not c2 or c1;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 (x &lt; 100) or c3;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tel;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    </a:t>
            </a:r>
            <a:r>
              <a:rPr lang="en-US" sz="2000" b="1" dirty="0" smtClean="0"/>
              <a:t>(</a:t>
            </a:r>
            <a:r>
              <a:rPr lang="en-US" sz="2000" b="1" dirty="0"/>
              <a:t>a)</a:t>
            </a:r>
          </a:p>
          <a:p>
            <a:pPr marL="0" indent="0">
              <a:buNone/>
            </a:pPr>
            <a:endParaRPr lang="en-US" sz="20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31303" y="499730"/>
            <a:ext cx="4660697" cy="6124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873057" y="6254752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(b)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 rot="17641973">
            <a:off x="8410461" y="1731288"/>
            <a:ext cx="2186717" cy="25369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17521782">
            <a:off x="9399648" y="2282855"/>
            <a:ext cx="2186717" cy="23466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76479" y="279973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P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9583252" y="3517724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c3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8779771" y="2599675"/>
            <a:ext cx="317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0806748" y="3602680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8544771" y="4053307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c1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9824382" y="1376891"/>
            <a:ext cx="447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r1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0772640" y="1770690"/>
            <a:ext cx="447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r2</a:t>
            </a:r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 rot="17521782">
            <a:off x="7726455" y="1145223"/>
            <a:ext cx="4521558" cy="4099412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52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99</Words>
  <Application>Microsoft Office PowerPoint</Application>
  <PresentationFormat>Widescreen</PresentationFormat>
  <Paragraphs>85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Meiryo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Elaheh</dc:creator>
  <cp:lastModifiedBy>Elaheh</cp:lastModifiedBy>
  <cp:revision>20</cp:revision>
  <dcterms:created xsi:type="dcterms:W3CDTF">2016-08-22T05:18:27Z</dcterms:created>
  <dcterms:modified xsi:type="dcterms:W3CDTF">2017-01-08T18:21:19Z</dcterms:modified>
</cp:coreProperties>
</file>