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9" r:id="rId7"/>
    <p:sldId id="262" r:id="rId8"/>
    <p:sldId id="264" r:id="rId9"/>
    <p:sldId id="265" r:id="rId10"/>
    <p:sldId id="259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4660"/>
  </p:normalViewPr>
  <p:slideViewPr>
    <p:cSldViewPr snapToGrid="0">
      <p:cViewPr varScale="1">
        <p:scale>
          <a:sx n="75" d="100"/>
          <a:sy n="75" d="100"/>
        </p:scale>
        <p:origin x="1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7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0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2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0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3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2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5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5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6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5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D766E-60EA-40D4-8F02-6F5AC76A935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2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All_IVCs</a:t>
            </a:r>
            <a:r>
              <a:rPr lang="en-US" dirty="0" smtClean="0"/>
              <a:t>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518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 on IVC_UCBF minimization runs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4297325"/>
              </p:ext>
            </p:extLst>
          </p:nvPr>
        </p:nvGraphicFramePr>
        <p:xfrm>
          <a:off x="1024466" y="2291293"/>
          <a:ext cx="62060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34"/>
                <a:gridCol w="1202267"/>
                <a:gridCol w="10752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Running time</a:t>
                      </a:r>
                      <a:r>
                        <a:rPr lang="en-US" baseline="0" dirty="0" smtClean="0"/>
                        <a:t> (sec)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avg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stdev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 runs among all models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7.88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VALID runs among all models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0.44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INVALID runs among all models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0.92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UNKNOWN runs among all models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126.91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535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96" y="271991"/>
            <a:ext cx="11670037" cy="6348746"/>
          </a:xfrm>
        </p:spPr>
      </p:pic>
    </p:spTree>
    <p:extLst>
      <p:ext uri="{BB962C8B-B14F-4D97-AF65-F5344CB8AC3E}">
        <p14:creationId xmlns:p14="http://schemas.microsoft.com/office/powerpoint/2010/main" val="1843558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97" y="301624"/>
            <a:ext cx="11636170" cy="6330321"/>
          </a:xfrm>
        </p:spPr>
      </p:pic>
    </p:spTree>
    <p:extLst>
      <p:ext uri="{BB962C8B-B14F-4D97-AF65-F5344CB8AC3E}">
        <p14:creationId xmlns:p14="http://schemas.microsoft.com/office/powerpoint/2010/main" val="92489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 of different algorithms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0285779"/>
              </p:ext>
            </p:extLst>
          </p:nvPr>
        </p:nvGraphicFramePr>
        <p:xfrm>
          <a:off x="1007533" y="2282827"/>
          <a:ext cx="819573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1613747"/>
                <a:gridCol w="1490133"/>
                <a:gridCol w="1507067"/>
                <a:gridCol w="1481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avg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stdev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All_IVCs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21.184%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102779.901%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1582.580%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5046.019%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Minimization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1686.676%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49.487%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167.693%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IVC_UC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114.141%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10.618%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13.513%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IVC_UCBF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23.033%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9738.860%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1048.532%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1419.658%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950100" y="5130707"/>
            <a:ext cx="7352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* Overhead = (running time of the algorithm)/ (JKind verification time)  * 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81" y="308301"/>
            <a:ext cx="11796485" cy="641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97" y="233891"/>
            <a:ext cx="11813970" cy="6427048"/>
          </a:xfrm>
        </p:spPr>
      </p:pic>
    </p:spTree>
    <p:extLst>
      <p:ext uri="{BB962C8B-B14F-4D97-AF65-F5344CB8AC3E}">
        <p14:creationId xmlns:p14="http://schemas.microsoft.com/office/powerpoint/2010/main" val="1492926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 of different algorithms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703056"/>
              </p:ext>
            </p:extLst>
          </p:nvPr>
        </p:nvGraphicFramePr>
        <p:xfrm>
          <a:off x="1024466" y="2291293"/>
          <a:ext cx="850053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601"/>
                <a:gridCol w="1346200"/>
                <a:gridCol w="1371600"/>
                <a:gridCol w="1329266"/>
                <a:gridCol w="13038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Running time</a:t>
                      </a:r>
                      <a:r>
                        <a:rPr lang="en-US" baseline="0" dirty="0" smtClean="0"/>
                        <a:t> (sec)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avg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stdev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All_IVCs</a:t>
                      </a:r>
                      <a:r>
                        <a:rPr lang="en-US" dirty="0" smtClean="0"/>
                        <a:t> + proof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1396.894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30.387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126.697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minimization + </a:t>
                      </a:r>
                      <a:r>
                        <a:rPr lang="en-US" dirty="0" err="1" smtClean="0"/>
                        <a:t>All_IVCs</a:t>
                      </a:r>
                      <a:r>
                        <a:rPr lang="en-US" baseline="0" dirty="0" smtClean="0"/>
                        <a:t> + proof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1396.894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31.076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128.583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IVC_UC + proof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0.046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21.997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1.434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2.331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IVC_UCBF + proof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1286.479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20.776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108.626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Proof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0.046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21.825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1.351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2.241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All_IVCs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0.141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1375.069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29.036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125.035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IVC_UC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1.32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0.084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0.178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minimization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106.21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0.689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5.321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07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95" y="225425"/>
            <a:ext cx="11522547" cy="6268508"/>
          </a:xfrm>
        </p:spPr>
      </p:pic>
    </p:spTree>
    <p:extLst>
      <p:ext uri="{BB962C8B-B14F-4D97-AF65-F5344CB8AC3E}">
        <p14:creationId xmlns:p14="http://schemas.microsoft.com/office/powerpoint/2010/main" val="558616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2" y="360097"/>
            <a:ext cx="11773017" cy="6404769"/>
          </a:xfrm>
        </p:spPr>
      </p:pic>
    </p:spTree>
    <p:extLst>
      <p:ext uri="{BB962C8B-B14F-4D97-AF65-F5344CB8AC3E}">
        <p14:creationId xmlns:p14="http://schemas.microsoft.com/office/powerpoint/2010/main" val="356758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77" y="275499"/>
            <a:ext cx="11947645" cy="6499770"/>
          </a:xfrm>
        </p:spPr>
      </p:pic>
    </p:spTree>
    <p:extLst>
      <p:ext uri="{BB962C8B-B14F-4D97-AF65-F5344CB8AC3E}">
        <p14:creationId xmlns:p14="http://schemas.microsoft.com/office/powerpoint/2010/main" val="282749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2" y="301625"/>
            <a:ext cx="12045958" cy="6553254"/>
          </a:xfrm>
        </p:spPr>
      </p:pic>
    </p:spTree>
    <p:extLst>
      <p:ext uri="{BB962C8B-B14F-4D97-AF65-F5344CB8AC3E}">
        <p14:creationId xmlns:p14="http://schemas.microsoft.com/office/powerpoint/2010/main" val="1701985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174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Experimental Results</vt:lpstr>
      <vt:lpstr>Overhead of different algorithms</vt:lpstr>
      <vt:lpstr>PowerPoint Presentation</vt:lpstr>
      <vt:lpstr>PowerPoint Presentation</vt:lpstr>
      <vt:lpstr>Running time of different algorithms</vt:lpstr>
      <vt:lpstr>PowerPoint Presentation</vt:lpstr>
      <vt:lpstr>PowerPoint Presentation</vt:lpstr>
      <vt:lpstr>PowerPoint Presentation</vt:lpstr>
      <vt:lpstr>PowerPoint Presentation</vt:lpstr>
      <vt:lpstr>Info on IVC_UCBF minimization runs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Results</dc:title>
  <dc:creator>Elaheh</dc:creator>
  <cp:lastModifiedBy>Elaheh</cp:lastModifiedBy>
  <cp:revision>40</cp:revision>
  <dcterms:created xsi:type="dcterms:W3CDTF">2016-08-09T07:51:48Z</dcterms:created>
  <dcterms:modified xsi:type="dcterms:W3CDTF">2016-08-11T10:02:54Z</dcterms:modified>
</cp:coreProperties>
</file>