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70" r:id="rId7"/>
    <p:sldId id="269" r:id="rId8"/>
    <p:sldId id="259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All_IVCs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6" y="242357"/>
            <a:ext cx="11615928" cy="6319309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95045"/>
              </p:ext>
            </p:extLst>
          </p:nvPr>
        </p:nvGraphicFramePr>
        <p:xfrm>
          <a:off x="1007533" y="2282827"/>
          <a:ext cx="8195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18.345%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10169.231%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1166.834%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1590.774%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78.481%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11.071%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12.854%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23.033%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9738.860%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1048.532%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1419.658%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100" y="5130707"/>
            <a:ext cx="735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Overhead = (running time of the algorithm)/ (JKind verification time) 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48"/>
            <a:ext cx="12192000" cy="6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7" y="276225"/>
            <a:ext cx="11802684" cy="6420908"/>
          </a:xfrm>
        </p:spPr>
      </p:pic>
    </p:spTree>
    <p:extLst>
      <p:ext uri="{BB962C8B-B14F-4D97-AF65-F5344CB8AC3E}">
        <p14:creationId xmlns:p14="http://schemas.microsoft.com/office/powerpoint/2010/main" val="14929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6933"/>
              </p:ext>
            </p:extLst>
          </p:nvPr>
        </p:nvGraphicFramePr>
        <p:xfrm>
          <a:off x="931333" y="2088093"/>
          <a:ext cx="8500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19.537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2.291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1286.479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20.776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108.626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+ </a:t>
                      </a:r>
                      <a:r>
                        <a:rPr lang="en-US" dirty="0" err="1" smtClean="0"/>
                        <a:t>prooftime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1058.299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20.393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98.255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19.287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2.195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of </a:t>
            </a:r>
            <a:r>
              <a:rPr lang="en-US" dirty="0" smtClean="0"/>
              <a:t>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90339"/>
              </p:ext>
            </p:extLst>
          </p:nvPr>
        </p:nvGraphicFramePr>
        <p:xfrm>
          <a:off x="914400" y="20912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12.720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15.991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15.057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15.029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342382"/>
              </p:ext>
            </p:extLst>
          </p:nvPr>
        </p:nvGraphicFramePr>
        <p:xfrm>
          <a:off x="931333" y="40470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/>
                <a:gridCol w="1348882"/>
                <a:gridCol w="1374332"/>
                <a:gridCol w="1331914"/>
                <a:gridCol w="1306464"/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r>
                        <a:rPr lang="en-US" baseline="0" dirty="0" smtClean="0"/>
                        <a:t> of IVC sizes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0.450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IVC_MUST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0.196</a:t>
                      </a:r>
                      <a:endParaRPr lang="en-US" dirty="0"/>
                    </a:p>
                  </a:txBody>
                  <a:tcPr anchor="ctr"/>
                </a:tc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to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IVC_MUST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7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4" y="225425"/>
            <a:ext cx="11500704" cy="6395508"/>
          </a:xfrm>
        </p:spPr>
      </p:pic>
    </p:spTree>
    <p:extLst>
      <p:ext uri="{BB962C8B-B14F-4D97-AF65-F5344CB8AC3E}">
        <p14:creationId xmlns:p14="http://schemas.microsoft.com/office/powerpoint/2010/main" val="55861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</a:t>
            </a:r>
            <a:r>
              <a:rPr lang="en-US" dirty="0" smtClean="0"/>
              <a:t>IVC_MUST </a:t>
            </a:r>
            <a:r>
              <a:rPr lang="en-US" dirty="0" smtClean="0"/>
              <a:t>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589811"/>
              </p:ext>
            </p:extLst>
          </p:nvPr>
        </p:nvGraphicFramePr>
        <p:xfrm>
          <a:off x="965200" y="1495426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</a:t>
                      </a:r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7.83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2.07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115.52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23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Info on IVC_UCBF minimization runs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502575"/>
              </p:ext>
            </p:extLst>
          </p:nvPr>
        </p:nvGraphicFramePr>
        <p:xfrm>
          <a:off x="1024466" y="4238626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</a:t>
                      </a:r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7.88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3" y="296333"/>
            <a:ext cx="11656781" cy="63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234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Coverage of different algorithms</vt:lpstr>
      <vt:lpstr>PowerPoint Presentation</vt:lpstr>
      <vt:lpstr>Info on IVC_MUST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50</cp:revision>
  <dcterms:created xsi:type="dcterms:W3CDTF">2016-08-09T07:51:48Z</dcterms:created>
  <dcterms:modified xsi:type="dcterms:W3CDTF">2016-08-11T14:28:22Z</dcterms:modified>
</cp:coreProperties>
</file>