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4" r:id="rId4"/>
    <p:sldId id="260" r:id="rId5"/>
    <p:sldId id="270" r:id="rId6"/>
    <p:sldId id="261" r:id="rId7"/>
    <p:sldId id="275" r:id="rId8"/>
    <p:sldId id="271" r:id="rId9"/>
    <p:sldId id="276" r:id="rId10"/>
    <p:sldId id="257" r:id="rId11"/>
    <p:sldId id="258" r:id="rId12"/>
    <p:sldId id="259" r:id="rId13"/>
    <p:sldId id="262" r:id="rId14"/>
    <p:sldId id="264" r:id="rId15"/>
    <p:sldId id="266" r:id="rId16"/>
    <p:sldId id="273" r:id="rId17"/>
    <p:sldId id="26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2C2C2C"/>
    <a:srgbClr val="323232"/>
    <a:srgbClr val="AEAEAE"/>
    <a:srgbClr val="FFFFFF"/>
    <a:srgbClr val="1B1B1B"/>
    <a:srgbClr val="9933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>
        <p:scale>
          <a:sx n="80" d="100"/>
          <a:sy n="80" d="100"/>
        </p:scale>
        <p:origin x="4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59246" y="0"/>
            <a:ext cx="12156799" cy="7356968"/>
            <a:chOff x="35201" y="0"/>
            <a:chExt cx="12156799" cy="7356968"/>
          </a:xfrm>
          <a:noFill/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 r="1513" b="3215"/>
            <a:stretch/>
          </p:blipFill>
          <p:spPr>
            <a:xfrm>
              <a:off x="6202390" y="0"/>
              <a:ext cx="5697896" cy="3541059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0" t="744" r="1748" b="2666"/>
            <a:stretch/>
          </p:blipFill>
          <p:spPr>
            <a:xfrm>
              <a:off x="367553" y="44824"/>
              <a:ext cx="5773271" cy="3487270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4" r="1162" b="3063"/>
            <a:stretch/>
          </p:blipFill>
          <p:spPr>
            <a:xfrm>
              <a:off x="6279080" y="3806115"/>
              <a:ext cx="5624992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" r="1682" b="2468"/>
            <a:stretch/>
          </p:blipFill>
          <p:spPr>
            <a:xfrm>
              <a:off x="314844" y="3794108"/>
              <a:ext cx="5813967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0364" y="17929"/>
              <a:ext cx="3352800" cy="1133475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4841" y="36979"/>
              <a:ext cx="3267075" cy="1114425"/>
            </a:xfrm>
            <a:prstGeom prst="rect">
              <a:avLst/>
            </a:prstGeom>
            <a:grpFill/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36096" y="3806115"/>
              <a:ext cx="3371850" cy="1209675"/>
            </a:xfrm>
            <a:prstGeom prst="rect">
              <a:avLst/>
            </a:prstGeom>
            <a:grpFill/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5316" y="3794108"/>
              <a:ext cx="3276600" cy="1095375"/>
            </a:xfrm>
            <a:prstGeom prst="rect">
              <a:avLst/>
            </a:prstGeom>
            <a:grpFill/>
          </p:spPr>
        </p:pic>
        <p:sp>
          <p:nvSpPr>
            <p:cNvPr id="15" name="Rectangle 14"/>
            <p:cNvSpPr/>
            <p:nvPr/>
          </p:nvSpPr>
          <p:spPr>
            <a:xfrm rot="16200000">
              <a:off x="11629987" y="3076653"/>
              <a:ext cx="81624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#of  IVCs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1884222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481314" y="3618582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734364" y="3451004"/>
              <a:ext cx="729687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Models</a:t>
              </a:r>
              <a:endParaRPr lang="en-US" sz="14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861916" y="3623146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 rot="16200000">
              <a:off x="-405753" y="3076652"/>
              <a:ext cx="1189685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Runtime (sec)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14844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65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506" y="228015"/>
            <a:ext cx="11553686" cy="6238816"/>
            <a:chOff x="228506" y="228015"/>
            <a:chExt cx="11553686" cy="62388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2" r="894" b="3052"/>
            <a:stretch/>
          </p:blipFill>
          <p:spPr>
            <a:xfrm>
              <a:off x="567060" y="228015"/>
              <a:ext cx="10929984" cy="606953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166" y="350221"/>
              <a:ext cx="5595700" cy="2007498"/>
            </a:xfrm>
            <a:prstGeom prst="rect">
              <a:avLst/>
            </a:prstGeom>
            <a:noFill/>
          </p:spPr>
        </p:pic>
        <p:sp>
          <p:nvSpPr>
            <p:cNvPr id="15" name="Rectangle 14"/>
            <p:cNvSpPr/>
            <p:nvPr/>
          </p:nvSpPr>
          <p:spPr>
            <a:xfrm rot="16200000">
              <a:off x="10856907" y="2861552"/>
              <a:ext cx="1419684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#of  MIVCs</a:t>
              </a:r>
              <a:endParaRPr lang="en-US" sz="2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42837" y="6128277"/>
              <a:ext cx="80502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Models</a:t>
              </a:r>
              <a:endParaRPr lang="en-US" sz="1600" dirty="0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-268265" y="2907718"/>
              <a:ext cx="133209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Runtime (sec)</a:t>
              </a:r>
              <a:endParaRPr lang="en-US" sz="16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04527" y="1851795"/>
              <a:ext cx="10662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474747"/>
                  </a:solidFill>
                </a:rPr>
                <a:t>MIVCs</a:t>
              </a:r>
              <a:endParaRPr lang="en-US" sz="2000" b="1" dirty="0">
                <a:solidFill>
                  <a:srgbClr val="474747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66" y="350221"/>
            <a:ext cx="69913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43811" y="583862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113606" y="2842593"/>
            <a:ext cx="12775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#of elements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" b="3135"/>
          <a:stretch/>
        </p:blipFill>
        <p:spPr>
          <a:xfrm>
            <a:off x="694468" y="-202018"/>
            <a:ext cx="11065141" cy="6074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92" y="-106325"/>
            <a:ext cx="7527851" cy="15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8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60352" y="5740010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757561" y="2636406"/>
            <a:ext cx="256551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#of covered model elements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" t="3050" b="2904"/>
          <a:stretch/>
        </p:blipFill>
        <p:spPr>
          <a:xfrm>
            <a:off x="694471" y="137069"/>
            <a:ext cx="10687806" cy="5701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37" y="222250"/>
            <a:ext cx="46196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73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b="3730"/>
          <a:stretch/>
        </p:blipFill>
        <p:spPr>
          <a:xfrm>
            <a:off x="525429" y="109329"/>
            <a:ext cx="11666571" cy="6219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309896" y="3049537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094136" y="632918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38" y="215801"/>
            <a:ext cx="6337324" cy="22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9"/>
          <a:stretch/>
        </p:blipFill>
        <p:spPr>
          <a:xfrm>
            <a:off x="426978" y="609600"/>
            <a:ext cx="10853950" cy="56175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309896" y="3049537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780371" y="615544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06" y="707389"/>
            <a:ext cx="68484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10262" y="510927"/>
            <a:ext cx="5581650" cy="5473700"/>
            <a:chOff x="510262" y="510927"/>
            <a:chExt cx="5581650" cy="54737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9"/>
            <a:stretch/>
          </p:blipFill>
          <p:spPr>
            <a:xfrm>
              <a:off x="4332962" y="510927"/>
              <a:ext cx="1758950" cy="534918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8"/>
            <a:stretch/>
          </p:blipFill>
          <p:spPr>
            <a:xfrm>
              <a:off x="2421612" y="510927"/>
              <a:ext cx="1885950" cy="535713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2" y="510927"/>
              <a:ext cx="1911350" cy="5473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677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6368888" y="-4563585"/>
            <a:ext cx="14360928" cy="25504596"/>
            <a:chOff x="-6368888" y="-4563585"/>
            <a:chExt cx="14360928" cy="255045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80184" y="-4563585"/>
              <a:ext cx="14183521" cy="792221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68888" y="4012828"/>
              <a:ext cx="14360928" cy="802131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68888" y="12688332"/>
              <a:ext cx="14271918" cy="787886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22873" y="3358634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(a)</a:t>
              </a:r>
              <a:endParaRPr lang="en-US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5162" y="12134334"/>
              <a:ext cx="10005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(b)</a:t>
              </a:r>
              <a:endParaRPr lang="en-US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1576" y="20571679"/>
              <a:ext cx="16066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(c)</a:t>
              </a:r>
              <a:endParaRPr lang="en-US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27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52436" y="494372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7792" y="2742506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3585" y="2915197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1868" y="305402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2662" y="362403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5596" y="2325011"/>
            <a:ext cx="115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on_p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3368" y="2454292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829228" y="1211342"/>
            <a:ext cx="1987141" cy="36417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473940" y="1458009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1730" y="327394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5030699" y="4294353"/>
            <a:ext cx="991014" cy="6493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14" idx="2"/>
          </p:cNvCxnSpPr>
          <p:nvPr/>
        </p:nvCxnSpPr>
        <p:spPr>
          <a:xfrm flipV="1">
            <a:off x="6021713" y="4025785"/>
            <a:ext cx="801086" cy="9179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83147" y="1564427"/>
            <a:ext cx="5719313" cy="3878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4647" y="2492785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MIVC#1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73718" y="1846652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51987" y="4410942"/>
            <a:ext cx="1313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 = </a:t>
            </a: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31186" y="2527556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below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 rot="2513191">
            <a:off x="6094087" y="240561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a2_below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 rot="17870591">
            <a:off x="3652692" y="2605747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4" name="Oval 13"/>
          <p:cNvSpPr/>
          <p:nvPr/>
        </p:nvSpPr>
        <p:spPr>
          <a:xfrm rot="16200000">
            <a:off x="4984772" y="1581175"/>
            <a:ext cx="1987141" cy="25675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085548" y="1597348"/>
            <a:ext cx="1877332" cy="2579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881" y="310667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3808577" y="3758549"/>
            <a:ext cx="499603" cy="71135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08577" y="3856655"/>
            <a:ext cx="1888620" cy="6321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50776" y="1416423"/>
            <a:ext cx="6131860" cy="3406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22250" y="1803435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MIVC#1</a:t>
            </a:r>
            <a:endParaRPr lang="en-US" sz="16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14315" y="1635531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US" sz="16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IVC#2</a:t>
            </a:r>
            <a:endParaRPr lang="en-US" sz="16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18817" y="316124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a1_above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14497" y="354960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23064" y="249561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 rot="16200000">
            <a:off x="4792833" y="399517"/>
            <a:ext cx="2773997" cy="5284089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stCxn id="16" idx="7"/>
          </p:cNvCxnSpPr>
          <p:nvPr/>
        </p:nvCxnSpPr>
        <p:spPr>
          <a:xfrm flipH="1" flipV="1">
            <a:off x="3402404" y="2229118"/>
            <a:ext cx="572386" cy="244504"/>
          </a:xfrm>
          <a:prstGeom prst="straightConnector1">
            <a:avLst/>
          </a:prstGeom>
          <a:ln w="19050">
            <a:solidFill>
              <a:srgbClr val="99336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5"/>
          </p:cNvCxnSpPr>
          <p:nvPr/>
        </p:nvCxnSpPr>
        <p:spPr>
          <a:xfrm flipV="1">
            <a:off x="6886105" y="1654562"/>
            <a:ext cx="1077844" cy="507822"/>
          </a:xfrm>
          <a:prstGeom prst="straightConnector1">
            <a:avLst/>
          </a:prstGeom>
          <a:ln w="19050">
            <a:solidFill>
              <a:srgbClr val="99336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665807" y="396120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d1    d2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5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066" y="787211"/>
            <a:ext cx="5770006" cy="579788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a2_above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a1_below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	      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 -&gt; pre(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and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    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 =&gt;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tel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0415" y="2071286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(1)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0415" y="2412743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(2)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1925" y="2756719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0414" y="3101585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(4)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1925" y="345720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0414" y="3837662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(6)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0414" y="4185768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06424" y="129396"/>
            <a:ext cx="6600376" cy="6455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5524" y="364183"/>
            <a:ext cx="6471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alt1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alt2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returns 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50414" y="5274391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(8)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6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066" y="787211"/>
            <a:ext cx="5770006" cy="579788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0415" y="2071286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(1)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0415" y="2412743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(2)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1925" y="2756719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0414" y="3101585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(4)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1925" y="345720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0414" y="3837662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(6)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0414" y="4185768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06424" y="129396"/>
            <a:ext cx="6600376" cy="6455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5524" y="364183"/>
            <a:ext cx="6471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alt1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alt2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returns 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50414" y="5274391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(8)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/>
        </p:nvSpPr>
        <p:spPr>
          <a:xfrm>
            <a:off x="1246588" y="257345"/>
            <a:ext cx="6460212" cy="6199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alt2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inhibit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returns (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err="1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en-US" sz="1800" b="1" dirty="0">
              <a:solidFill>
                <a:srgbClr val="920049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a1_below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below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d1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d2</a:t>
            </a:r>
            <a:r>
              <a:rPr lang="en-US" sz="1800" b="1" dirty="0">
                <a:solidFill>
                  <a:srgbClr val="D2006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bool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endParaRPr lang="en-US" sz="1800" b="1" dirty="0">
              <a:solidFill>
                <a:srgbClr val="920049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a1_below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a2_below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a1_above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a2_above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below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a1_below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a2_below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if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below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 not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inhibit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d1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d1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if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inhibit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 else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d2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d2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(false -&gt; pre(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tel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6424" y="129396"/>
            <a:ext cx="6600376" cy="6941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6588" y="2613547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(1)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46588" y="295500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(2)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8098" y="3311787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46587" y="3692245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(4)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8098" y="4085510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6587" y="4465968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(6)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46587" y="4816046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46587" y="5535058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(8)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46587" y="6183555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(9)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28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/>
        </p:nvSpPr>
        <p:spPr>
          <a:xfrm>
            <a:off x="1246588" y="257345"/>
            <a:ext cx="2670988" cy="4180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1. read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(n)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2.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:= 1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3.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:= 0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4.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:= 1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. while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&lt;= n do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6.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a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:=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+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7.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b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:=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 -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8.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:=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9.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ptint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(a)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10. print (b)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279" y="134472"/>
            <a:ext cx="10129909" cy="5782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/>
        </p:nvSpPr>
        <p:spPr>
          <a:xfrm>
            <a:off x="4668383" y="257345"/>
            <a:ext cx="2670988" cy="4180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1. read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(n)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2.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:=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.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:= 1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. while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&lt;= n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7.    b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:=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 -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buAutoNum type="arabicPeriod" startAt="8"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:=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+ 1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buAutoNum type="arabicPeriod" startAt="8"/>
            </a:pPr>
            <a:endParaRPr lang="en-US" sz="18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10. print (b)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backward slice for p = 10 and V = {b}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/>
        </p:nvSpPr>
        <p:spPr>
          <a:xfrm>
            <a:off x="8203200" y="257345"/>
            <a:ext cx="2670988" cy="4180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3. a :=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6.    a := a +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8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9. 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ptint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(a)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8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forward slice for 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 = 3 and V = {a}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7593106" y="257344"/>
            <a:ext cx="0" cy="550081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65585" y="5333422"/>
            <a:ext cx="44114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1684" y="5365218"/>
            <a:ext cx="453970" cy="395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0143" y="5362405"/>
            <a:ext cx="441146" cy="395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61078" y="257344"/>
            <a:ext cx="0" cy="550081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2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516</Words>
  <Application>Microsoft Office PowerPoint</Application>
  <PresentationFormat>Widescreen</PresentationFormat>
  <Paragraphs>209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 New</vt:lpstr>
      <vt:lpstr>Meiryo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 Ghassabani</cp:lastModifiedBy>
  <cp:revision>86</cp:revision>
  <dcterms:created xsi:type="dcterms:W3CDTF">2016-08-22T05:18:27Z</dcterms:created>
  <dcterms:modified xsi:type="dcterms:W3CDTF">2018-07-30T03:35:22Z</dcterms:modified>
</cp:coreProperties>
</file>