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50" d="100"/>
          <a:sy n="50" d="100"/>
        </p:scale>
        <p:origin x="10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910" y="155276"/>
            <a:ext cx="5636226" cy="75028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node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(alt1, alt2: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inhibit: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a1_below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a2_below, a1_above, a2_above,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below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d1, d2: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a1_below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a2_below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a2_above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a1_below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or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a2_below;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a1_above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a2_above;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(below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inhibit)</a:t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d1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(inhibit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d2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709256" y="2666768"/>
            <a:ext cx="633507" cy="4368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(9)</a:t>
            </a: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000" y="0"/>
            <a:ext cx="6540500" cy="7658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138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24</cp:revision>
  <dcterms:created xsi:type="dcterms:W3CDTF">2016-08-22T05:18:27Z</dcterms:created>
  <dcterms:modified xsi:type="dcterms:W3CDTF">2017-02-02T17:54:17Z</dcterms:modified>
</cp:coreProperties>
</file>