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59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7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0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2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5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6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66E-60EA-40D4-8F02-6F5AC76A935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5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D766E-60EA-40D4-8F02-6F5AC76A935E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3EE4-2179-4DE0-A014-0F20E353D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All_IVCs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1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on IVC_UCBF minimization runs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297325"/>
              </p:ext>
            </p:extLst>
          </p:nvPr>
        </p:nvGraphicFramePr>
        <p:xfrm>
          <a:off x="1024466" y="2291293"/>
          <a:ext cx="6206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534"/>
                <a:gridCol w="1202267"/>
                <a:gridCol w="10752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7.88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INVALID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 runs among all models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126.91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53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6" y="271991"/>
            <a:ext cx="11670037" cy="6348746"/>
          </a:xfrm>
        </p:spPr>
      </p:pic>
    </p:spTree>
    <p:extLst>
      <p:ext uri="{BB962C8B-B14F-4D97-AF65-F5344CB8AC3E}">
        <p14:creationId xmlns:p14="http://schemas.microsoft.com/office/powerpoint/2010/main" val="184355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7" y="301624"/>
            <a:ext cx="11636170" cy="6330321"/>
          </a:xfrm>
        </p:spPr>
      </p:pic>
    </p:spTree>
    <p:extLst>
      <p:ext uri="{BB962C8B-B14F-4D97-AF65-F5344CB8AC3E}">
        <p14:creationId xmlns:p14="http://schemas.microsoft.com/office/powerpoint/2010/main" val="92489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216593"/>
              </p:ext>
            </p:extLst>
          </p:nvPr>
        </p:nvGraphicFramePr>
        <p:xfrm>
          <a:off x="1007533" y="2282827"/>
          <a:ext cx="81957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613747"/>
                <a:gridCol w="1490133"/>
                <a:gridCol w="1507067"/>
                <a:gridCol w="1481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All_IVCs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21.184%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102779.901%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1582.580%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5046.019%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1686.676%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49.487%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167.693%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114.141%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10.618%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13.513%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21.516%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9736.479%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1037.914%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1415.119%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50100" y="5130707"/>
            <a:ext cx="7352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* Overhead = (running time of the algorithm)/ (JKind verification time)  *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4" y="262466"/>
            <a:ext cx="12014732" cy="6536267"/>
          </a:xfrm>
        </p:spPr>
      </p:pic>
    </p:spTree>
    <p:extLst>
      <p:ext uri="{BB962C8B-B14F-4D97-AF65-F5344CB8AC3E}">
        <p14:creationId xmlns:p14="http://schemas.microsoft.com/office/powerpoint/2010/main" val="24042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4" y="152400"/>
            <a:ext cx="11524812" cy="6510867"/>
          </a:xfrm>
        </p:spPr>
      </p:pic>
    </p:spTree>
    <p:extLst>
      <p:ext uri="{BB962C8B-B14F-4D97-AF65-F5344CB8AC3E}">
        <p14:creationId xmlns:p14="http://schemas.microsoft.com/office/powerpoint/2010/main" val="149292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different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635223"/>
              </p:ext>
            </p:extLst>
          </p:nvPr>
        </p:nvGraphicFramePr>
        <p:xfrm>
          <a:off x="1024466" y="2291293"/>
          <a:ext cx="85005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1"/>
                <a:gridCol w="1346200"/>
                <a:gridCol w="1371600"/>
                <a:gridCol w="1329266"/>
                <a:gridCol w="13038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Running time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All_IVCs</a:t>
                      </a:r>
                      <a:r>
                        <a:rPr lang="en-US" dirty="0" smtClean="0"/>
                        <a:t>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1396.894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30.387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126.697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minimization + </a:t>
                      </a:r>
                      <a:r>
                        <a:rPr lang="en-US" dirty="0" err="1" smtClean="0"/>
                        <a:t>All_IVCs</a:t>
                      </a:r>
                      <a:r>
                        <a:rPr lang="en-US" baseline="0" dirty="0" smtClean="0"/>
                        <a:t> + proof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1396.894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31.076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128.583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21.997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2.331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IVC_UCBF + 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1286.307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20.692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108.600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 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0.046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21.825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1.351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2.241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All_IVCs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1375.069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29.036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125.035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0.178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106.21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5.321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4" y="177800"/>
            <a:ext cx="11825556" cy="6433351"/>
          </a:xfrm>
        </p:spPr>
      </p:pic>
    </p:spTree>
    <p:extLst>
      <p:ext uri="{BB962C8B-B14F-4D97-AF65-F5344CB8AC3E}">
        <p14:creationId xmlns:p14="http://schemas.microsoft.com/office/powerpoint/2010/main" val="35675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9" y="233892"/>
            <a:ext cx="11569237" cy="6370108"/>
          </a:xfrm>
        </p:spPr>
      </p:pic>
    </p:spTree>
    <p:extLst>
      <p:ext uri="{BB962C8B-B14F-4D97-AF65-F5344CB8AC3E}">
        <p14:creationId xmlns:p14="http://schemas.microsoft.com/office/powerpoint/2010/main" val="56755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7" y="275499"/>
            <a:ext cx="11947645" cy="6499770"/>
          </a:xfrm>
        </p:spPr>
      </p:pic>
    </p:spTree>
    <p:extLst>
      <p:ext uri="{BB962C8B-B14F-4D97-AF65-F5344CB8AC3E}">
        <p14:creationId xmlns:p14="http://schemas.microsoft.com/office/powerpoint/2010/main" val="28274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2" y="301625"/>
            <a:ext cx="12045958" cy="6553254"/>
          </a:xfrm>
        </p:spPr>
      </p:pic>
    </p:spTree>
    <p:extLst>
      <p:ext uri="{BB962C8B-B14F-4D97-AF65-F5344CB8AC3E}">
        <p14:creationId xmlns:p14="http://schemas.microsoft.com/office/powerpoint/2010/main" val="17019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174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Experimental Results</vt:lpstr>
      <vt:lpstr>Overhead of different algorithms</vt:lpstr>
      <vt:lpstr>PowerPoint Presentation</vt:lpstr>
      <vt:lpstr>PowerPoint Presentation</vt:lpstr>
      <vt:lpstr>Running time of different algorithms</vt:lpstr>
      <vt:lpstr>PowerPoint Presentation</vt:lpstr>
      <vt:lpstr>PowerPoint Presentation</vt:lpstr>
      <vt:lpstr>PowerPoint Presentation</vt:lpstr>
      <vt:lpstr>PowerPoint Presentation</vt:lpstr>
      <vt:lpstr>Info on IVC_UCBF minimization runs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Results</dc:title>
  <dc:creator>Elaheh</dc:creator>
  <cp:lastModifiedBy>Elaheh</cp:lastModifiedBy>
  <cp:revision>37</cp:revision>
  <dcterms:created xsi:type="dcterms:W3CDTF">2016-08-09T07:51:48Z</dcterms:created>
  <dcterms:modified xsi:type="dcterms:W3CDTF">2016-08-10T21:24:11Z</dcterms:modified>
</cp:coreProperties>
</file>