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7" r:id="rId4"/>
    <p:sldId id="281" r:id="rId5"/>
    <p:sldId id="278" r:id="rId6"/>
    <p:sldId id="280" r:id="rId7"/>
    <p:sldId id="279" r:id="rId8"/>
    <p:sldId id="272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0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F214F-828C-468B-8B4E-3ABA8EE37706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B7FB-1F53-4C1E-A009-8A96F7D11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735"/>
          </a:xfrm>
        </p:spPr>
        <p:txBody>
          <a:bodyPr>
            <a:noAutofit/>
          </a:bodyPr>
          <a:lstStyle/>
          <a:p>
            <a:r>
              <a:rPr lang="en-US" sz="2000" dirty="0" smtClean="0"/>
              <a:t>This is the same as previous slide sorted differently</a:t>
            </a:r>
            <a:br>
              <a:rPr lang="en-US" sz="2000" dirty="0" smtClean="0"/>
            </a:br>
            <a:r>
              <a:rPr lang="en-US" sz="2000" dirty="0" smtClean="0"/>
              <a:t>as you see in some cases size of UCBF is smaller than the Minimum set found by </a:t>
            </a:r>
            <a:r>
              <a:rPr lang="en-US" sz="2000" dirty="0" err="1" smtClean="0"/>
              <a:t>All_IVCs</a:t>
            </a:r>
            <a:r>
              <a:rPr lang="en-US" sz="2000" dirty="0" smtClean="0"/>
              <a:t>. I checked those, it’s because of timeouts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" y="1027906"/>
            <a:ext cx="10558732" cy="5680413"/>
          </a:xfrm>
        </p:spPr>
      </p:pic>
      <p:sp>
        <p:nvSpPr>
          <p:cNvPr id="5" name="Rectangle 4"/>
          <p:cNvSpPr/>
          <p:nvPr/>
        </p:nvSpPr>
        <p:spPr>
          <a:xfrm>
            <a:off x="7567178" y="4729645"/>
            <a:ext cx="2364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OLD 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5" y="397758"/>
            <a:ext cx="10853950" cy="60624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7178" y="4729645"/>
            <a:ext cx="2544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NEW </a:t>
            </a:r>
            <a:r>
              <a:rPr lang="en-US" sz="44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8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7" y="194048"/>
            <a:ext cx="11490887" cy="6418246"/>
          </a:xfrm>
        </p:spPr>
      </p:pic>
    </p:spTree>
    <p:extLst>
      <p:ext uri="{BB962C8B-B14F-4D97-AF65-F5344CB8AC3E}">
        <p14:creationId xmlns:p14="http://schemas.microsoft.com/office/powerpoint/2010/main" val="20839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8" y="591671"/>
            <a:ext cx="9999610" cy="5585292"/>
          </a:xfrm>
        </p:spPr>
      </p:pic>
    </p:spTree>
    <p:extLst>
      <p:ext uri="{BB962C8B-B14F-4D97-AF65-F5344CB8AC3E}">
        <p14:creationId xmlns:p14="http://schemas.microsoft.com/office/powerpoint/2010/main" val="10252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531027"/>
              </p:ext>
            </p:extLst>
          </p:nvPr>
        </p:nvGraphicFramePr>
        <p:xfrm>
          <a:off x="517151" y="3394448"/>
          <a:ext cx="107632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214">
                  <a:extLst>
                    <a:ext uri="{9D8B030D-6E8A-4147-A177-3AD203B41FA5}">
                      <a16:colId xmlns:a16="http://schemas.microsoft.com/office/drawing/2014/main" val="2127998965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3958363973"/>
                    </a:ext>
                  </a:extLst>
                </a:gridCol>
                <a:gridCol w="1307726">
                  <a:extLst>
                    <a:ext uri="{9D8B030D-6E8A-4147-A177-3AD203B41FA5}">
                      <a16:colId xmlns:a16="http://schemas.microsoft.com/office/drawing/2014/main" val="318053209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080488086"/>
                    </a:ext>
                  </a:extLst>
                </a:gridCol>
                <a:gridCol w="848650">
                  <a:extLst>
                    <a:ext uri="{9D8B030D-6E8A-4147-A177-3AD203B41FA5}">
                      <a16:colId xmlns:a16="http://schemas.microsoft.com/office/drawing/2014/main" val="2247351782"/>
                    </a:ext>
                  </a:extLst>
                </a:gridCol>
                <a:gridCol w="440860">
                  <a:extLst>
                    <a:ext uri="{9D8B030D-6E8A-4147-A177-3AD203B41FA5}">
                      <a16:colId xmlns:a16="http://schemas.microsoft.com/office/drawing/2014/main" val="708596056"/>
                    </a:ext>
                  </a:extLst>
                </a:gridCol>
                <a:gridCol w="1008921">
                  <a:extLst>
                    <a:ext uri="{9D8B030D-6E8A-4147-A177-3AD203B41FA5}">
                      <a16:colId xmlns:a16="http://schemas.microsoft.com/office/drawing/2014/main" val="1050144632"/>
                    </a:ext>
                  </a:extLst>
                </a:gridCol>
                <a:gridCol w="1449782">
                  <a:extLst>
                    <a:ext uri="{9D8B030D-6E8A-4147-A177-3AD203B41FA5}">
                      <a16:colId xmlns:a16="http://schemas.microsoft.com/office/drawing/2014/main" val="2773365629"/>
                    </a:ext>
                  </a:extLst>
                </a:gridCol>
                <a:gridCol w="1275440">
                  <a:extLst>
                    <a:ext uri="{9D8B030D-6E8A-4147-A177-3AD203B41FA5}">
                      <a16:colId xmlns:a16="http://schemas.microsoft.com/office/drawing/2014/main" val="2179789096"/>
                    </a:ext>
                  </a:extLst>
                </a:gridCol>
                <a:gridCol w="1434297">
                  <a:extLst>
                    <a:ext uri="{9D8B030D-6E8A-4147-A177-3AD203B41FA5}">
                      <a16:colId xmlns:a16="http://schemas.microsoft.com/office/drawing/2014/main" val="229413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stdev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Proof-time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2.2927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All_IVCs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792.014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16.4572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64.491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12.337%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277269.387%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3129.320%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13023.554%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0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IVC_UCBF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1625.289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119.59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18.710%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15359.574%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1963.605%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2497.912%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9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IVC_UC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122.727%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24.1387%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25.3127%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4952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5" y="188259"/>
            <a:ext cx="11276576" cy="2874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809514" y="3686727"/>
            <a:ext cx="2544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NEW </a:t>
            </a:r>
            <a:r>
              <a:rPr lang="en-US" sz="44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EXPR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12637" y="1027906"/>
            <a:ext cx="2364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OLD EXPR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ratio of all-</a:t>
            </a:r>
            <a:r>
              <a:rPr lang="en-US" sz="4000" dirty="0" err="1"/>
              <a:t>ivcs</a:t>
            </a:r>
            <a:r>
              <a:rPr lang="en-US" sz="4000" dirty="0"/>
              <a:t> runtime (includes proof) to UCBF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min: 28.834355828220858%</a:t>
            </a:r>
          </a:p>
          <a:p>
            <a:r>
              <a:rPr lang="en-US" dirty="0"/>
              <a:t>max: 5251.584234930448%</a:t>
            </a:r>
          </a:p>
          <a:p>
            <a:r>
              <a:rPr lang="en-US" dirty="0" err="1"/>
              <a:t>stdev</a:t>
            </a:r>
            <a:r>
              <a:rPr lang="en-US" dirty="0"/>
              <a:t>: 344.69395839%</a:t>
            </a:r>
          </a:p>
          <a:p>
            <a:r>
              <a:rPr lang="en-US" dirty="0"/>
              <a:t>average: 188.042850256%</a:t>
            </a:r>
          </a:p>
        </p:txBody>
      </p:sp>
      <p:sp>
        <p:nvSpPr>
          <p:cNvPr id="4" name="Rectangle 3"/>
          <p:cNvSpPr/>
          <p:nvPr/>
        </p:nvSpPr>
        <p:spPr>
          <a:xfrm>
            <a:off x="6007320" y="2264350"/>
            <a:ext cx="25442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NEW </a:t>
            </a:r>
            <a:r>
              <a:rPr lang="en-US" sz="44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EXPR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5097198"/>
            <a:ext cx="2364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OLD EXPR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08848"/>
            <a:ext cx="10515600" cy="1912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min: 42.992%</a:t>
            </a:r>
          </a:p>
          <a:p>
            <a:r>
              <a:rPr lang="en-US" dirty="0" smtClean="0"/>
              <a:t>max: 6584.481%</a:t>
            </a:r>
          </a:p>
          <a:p>
            <a:r>
              <a:rPr lang="en-US" dirty="0" err="1" smtClean="0"/>
              <a:t>stdev</a:t>
            </a:r>
            <a:r>
              <a:rPr lang="en-US" dirty="0" smtClean="0"/>
              <a:t>: 838.615%</a:t>
            </a:r>
          </a:p>
          <a:p>
            <a:r>
              <a:rPr lang="en-US" dirty="0" smtClean="0"/>
              <a:t>average</a:t>
            </a:r>
            <a:r>
              <a:rPr lang="en-US" smtClean="0"/>
              <a:t>: 342.323%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size of </a:t>
            </a:r>
            <a:r>
              <a:rPr lang="en-US" dirty="0" err="1" smtClean="0"/>
              <a:t>ivcs</a:t>
            </a:r>
            <a:r>
              <a:rPr lang="en-US" dirty="0" smtClean="0"/>
              <a:t> UCBF to 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min : 100.0%</a:t>
            </a:r>
          </a:p>
          <a:p>
            <a:r>
              <a:rPr lang="en-US" dirty="0"/>
              <a:t>max : 300.0%</a:t>
            </a:r>
          </a:p>
          <a:p>
            <a:r>
              <a:rPr lang="en-US" dirty="0" err="1"/>
              <a:t>stdev</a:t>
            </a:r>
            <a:r>
              <a:rPr lang="en-US" dirty="0"/>
              <a:t>: 23.6403502907%</a:t>
            </a:r>
          </a:p>
          <a:p>
            <a:r>
              <a:rPr lang="en-US" dirty="0"/>
              <a:t>average : 112.1829568</a:t>
            </a:r>
            <a:r>
              <a:rPr lang="en-US" dirty="0" smtClean="0"/>
              <a:t>%</a:t>
            </a:r>
          </a:p>
          <a:p>
            <a:endParaRPr lang="en-US" dirty="0"/>
          </a:p>
          <a:p>
            <a:r>
              <a:rPr lang="en-US" dirty="0" smtClean="0"/>
              <a:t>Same </a:t>
            </a:r>
            <a:r>
              <a:rPr lang="en-US" smtClean="0"/>
              <a:t>as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0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9" y="330441"/>
            <a:ext cx="10515600" cy="1325563"/>
          </a:xfrm>
        </p:spPr>
        <p:txBody>
          <a:bodyPr/>
          <a:lstStyle/>
          <a:p>
            <a:r>
              <a:rPr lang="en-US" dirty="0" smtClean="0"/>
              <a:t>Size of IVCs  </a:t>
            </a:r>
            <a:r>
              <a:rPr lang="en-US" b="1" dirty="0" smtClean="0">
                <a:solidFill>
                  <a:srgbClr val="FF0000"/>
                </a:solidFill>
              </a:rPr>
              <a:t>---- OLD EXPR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23" y="1773866"/>
            <a:ext cx="4932871" cy="4048964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min size of minimum IVCs: 1</a:t>
            </a:r>
          </a:p>
          <a:p>
            <a:r>
              <a:rPr lang="en-US" sz="1800" dirty="0"/>
              <a:t>max size of minimum IVCs: 134</a:t>
            </a:r>
          </a:p>
          <a:p>
            <a:r>
              <a:rPr lang="en-US" sz="1800" dirty="0" err="1"/>
              <a:t>stdev</a:t>
            </a:r>
            <a:r>
              <a:rPr lang="en-US" sz="1800" dirty="0"/>
              <a:t> size of minimum IVCs: 15.5498599009</a:t>
            </a:r>
          </a:p>
          <a:p>
            <a:r>
              <a:rPr lang="en-US" sz="1800" dirty="0"/>
              <a:t>average size of minimum IVCs: 12.0778947368</a:t>
            </a:r>
          </a:p>
          <a:p>
            <a:r>
              <a:rPr lang="en-US" sz="1800" dirty="0" smtClean="0"/>
              <a:t>  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min size of minimal IVCs from IVC_UCBF: 1</a:t>
            </a:r>
          </a:p>
          <a:p>
            <a:r>
              <a:rPr lang="en-US" sz="1800" dirty="0"/>
              <a:t>max size of minimal IVCs from IVC_UCBF: 141</a:t>
            </a:r>
          </a:p>
          <a:p>
            <a:r>
              <a:rPr lang="en-US" sz="1800" dirty="0" err="1"/>
              <a:t>stdev</a:t>
            </a:r>
            <a:r>
              <a:rPr lang="en-US" sz="1800" dirty="0"/>
              <a:t> size of minimal IVCs from IVC_UCBF: 16.107382867</a:t>
            </a:r>
          </a:p>
          <a:p>
            <a:r>
              <a:rPr lang="en-US" sz="1800" dirty="0"/>
              <a:t>average size of minimal IVCs from IVC_UCBF: </a:t>
            </a:r>
            <a:r>
              <a:rPr lang="en-US" sz="1800" dirty="0" smtClean="0"/>
              <a:t>12.1852631579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3895" y="1782225"/>
            <a:ext cx="55180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size of IVCs from IVC_UC: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size of IVCs from IVC_UC: 141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stdev</a:t>
            </a:r>
            <a:r>
              <a:rPr lang="en-US" dirty="0"/>
              <a:t> size of IVCs from IVC_UC: 16.000801365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size of IVCs from IVC_UC: 12.7536842105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size of IVCs from </a:t>
            </a:r>
            <a:r>
              <a:rPr lang="en-US" dirty="0" err="1"/>
              <a:t>All_IVCs</a:t>
            </a:r>
            <a:r>
              <a:rPr lang="en-US" dirty="0"/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size of IVCs from </a:t>
            </a:r>
            <a:r>
              <a:rPr lang="en-US" dirty="0" err="1"/>
              <a:t>All_IVCs</a:t>
            </a:r>
            <a:r>
              <a:rPr lang="en-US" dirty="0"/>
              <a:t>: 159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stdev</a:t>
            </a:r>
            <a:r>
              <a:rPr lang="en-US" dirty="0"/>
              <a:t> size of IVCs from </a:t>
            </a:r>
            <a:r>
              <a:rPr lang="en-US" dirty="0" err="1"/>
              <a:t>All_IVCs</a:t>
            </a:r>
            <a:r>
              <a:rPr lang="en-US" dirty="0"/>
              <a:t>: 1.16837074951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size of IVCs from </a:t>
            </a:r>
            <a:r>
              <a:rPr lang="en-US" dirty="0" err="1"/>
              <a:t>All_IVCs</a:t>
            </a:r>
            <a:r>
              <a:rPr lang="en-US" dirty="0"/>
              <a:t>: 12.4623907496</a:t>
            </a:r>
          </a:p>
        </p:txBody>
      </p:sp>
    </p:spTree>
    <p:extLst>
      <p:ext uri="{BB962C8B-B14F-4D97-AF65-F5344CB8AC3E}">
        <p14:creationId xmlns:p14="http://schemas.microsoft.com/office/powerpoint/2010/main" val="168102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9" y="330441"/>
            <a:ext cx="10515600" cy="1325563"/>
          </a:xfrm>
        </p:spPr>
        <p:txBody>
          <a:bodyPr/>
          <a:lstStyle/>
          <a:p>
            <a:r>
              <a:rPr lang="en-US" dirty="0" smtClean="0"/>
              <a:t>Size of IVCs  </a:t>
            </a:r>
            <a:r>
              <a:rPr lang="en-US" b="1" dirty="0" smtClean="0">
                <a:solidFill>
                  <a:srgbClr val="FF0000"/>
                </a:solidFill>
              </a:rPr>
              <a:t>---- NEW EXPR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23" y="1773866"/>
            <a:ext cx="4932871" cy="4048964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min size of minimum IVCs: 1</a:t>
            </a:r>
          </a:p>
          <a:p>
            <a:r>
              <a:rPr lang="en-US" sz="1800" dirty="0"/>
              <a:t>max size of minimum IVCs: 134</a:t>
            </a:r>
          </a:p>
          <a:p>
            <a:r>
              <a:rPr lang="en-US" sz="1800" dirty="0" err="1"/>
              <a:t>stdev</a:t>
            </a:r>
            <a:r>
              <a:rPr lang="en-US" sz="1800" dirty="0"/>
              <a:t> size of minimum IVCs: 15.5126625134</a:t>
            </a:r>
          </a:p>
          <a:p>
            <a:r>
              <a:rPr lang="en-US" sz="1800" dirty="0"/>
              <a:t>average size of minimum IVCs: 12.012605042   </a:t>
            </a:r>
          </a:p>
          <a:p>
            <a:endParaRPr lang="en-US" sz="1800" dirty="0"/>
          </a:p>
          <a:p>
            <a:r>
              <a:rPr lang="en-US" sz="1800" dirty="0"/>
              <a:t>min size of minimal IVCs from IVC_UCBF: 1</a:t>
            </a:r>
          </a:p>
          <a:p>
            <a:r>
              <a:rPr lang="en-US" sz="1800" dirty="0"/>
              <a:t>max size of minimal IVCs from IVC_UCBF: 141</a:t>
            </a:r>
          </a:p>
          <a:p>
            <a:r>
              <a:rPr lang="en-US" sz="1800" dirty="0" err="1"/>
              <a:t>stdev</a:t>
            </a:r>
            <a:r>
              <a:rPr lang="en-US" sz="1800" dirty="0"/>
              <a:t> size of minimal IVCs from IVC_UCBF: 16.0963720039</a:t>
            </a:r>
          </a:p>
          <a:p>
            <a:r>
              <a:rPr lang="en-US" sz="1800" dirty="0"/>
              <a:t>average size of minimal IVCs from IVC_UCBF: 12.1869747899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13895" y="1782225"/>
            <a:ext cx="55180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size of IVCs from IVC_UC: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size of IVCs from IVC_UC: 157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stdev</a:t>
            </a:r>
            <a:r>
              <a:rPr lang="en-US" dirty="0"/>
              <a:t> size of IVCs from IVC_UC: 16.9943632472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size of IVCs from IVC_UC: 13.0504201681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 size of IVCs from </a:t>
            </a:r>
            <a:r>
              <a:rPr lang="en-US" dirty="0" err="1"/>
              <a:t>All_IVCs</a:t>
            </a:r>
            <a:r>
              <a:rPr lang="en-US" dirty="0"/>
              <a:t>: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size of IVCs from </a:t>
            </a:r>
            <a:r>
              <a:rPr lang="en-US" dirty="0" err="1"/>
              <a:t>All_IVCs</a:t>
            </a:r>
            <a:r>
              <a:rPr lang="en-US" dirty="0"/>
              <a:t>: 159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stdev</a:t>
            </a:r>
            <a:r>
              <a:rPr lang="en-US" dirty="0"/>
              <a:t> size of IVCs from </a:t>
            </a:r>
            <a:r>
              <a:rPr lang="en-US" dirty="0" err="1"/>
              <a:t>All_IVCs</a:t>
            </a:r>
            <a:r>
              <a:rPr lang="en-US" dirty="0"/>
              <a:t>: 1.16932579383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size of IVCs from </a:t>
            </a:r>
            <a:r>
              <a:rPr lang="en-US" dirty="0" err="1"/>
              <a:t>All_IVCs</a:t>
            </a:r>
            <a:r>
              <a:rPr lang="en-US" dirty="0"/>
              <a:t>: 12.4015453909</a:t>
            </a:r>
          </a:p>
        </p:txBody>
      </p:sp>
    </p:spTree>
    <p:extLst>
      <p:ext uri="{BB962C8B-B14F-4D97-AF65-F5344CB8AC3E}">
        <p14:creationId xmlns:p14="http://schemas.microsoft.com/office/powerpoint/2010/main" val="271193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413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This is the same as previous slide sorted differently as you see in some cases size of UCBF is smaller than the Minimum set found by All_IVCs. I checked those, it’s because of timeouts</vt:lpstr>
      <vt:lpstr>PowerPoint Presentation</vt:lpstr>
      <vt:lpstr>PowerPoint Presentation</vt:lpstr>
      <vt:lpstr>PowerPoint Presentation</vt:lpstr>
      <vt:lpstr>PowerPoint Presentation</vt:lpstr>
      <vt:lpstr>ratio of all-ivcs runtime (includes proof) to UCBF</vt:lpstr>
      <vt:lpstr>Increase size of ivcs UCBF to UC</vt:lpstr>
      <vt:lpstr>Size of IVCs  ---- OLD EXPR</vt:lpstr>
      <vt:lpstr>Size of IVCs  ---- NEW EXPR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IVCs experiments</dc:title>
  <dc:creator>Elaheh</dc:creator>
  <cp:lastModifiedBy>Elaheh</cp:lastModifiedBy>
  <cp:revision>35</cp:revision>
  <dcterms:created xsi:type="dcterms:W3CDTF">2017-01-21T21:12:59Z</dcterms:created>
  <dcterms:modified xsi:type="dcterms:W3CDTF">2017-05-09T18:02:46Z</dcterms:modified>
</cp:coreProperties>
</file>