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0" r:id="rId4"/>
    <p:sldId id="261" r:id="rId5"/>
    <p:sldId id="257" r:id="rId6"/>
    <p:sldId id="258" r:id="rId7"/>
    <p:sldId id="259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66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2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6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9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0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3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3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9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3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7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4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5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2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7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1866" b="2631"/>
          <a:stretch/>
        </p:blipFill>
        <p:spPr>
          <a:xfrm>
            <a:off x="244549" y="988828"/>
            <a:ext cx="11419367" cy="5709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11" y="1040273"/>
            <a:ext cx="5094733" cy="16178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16200000">
            <a:off x="10520089" y="3593125"/>
            <a:ext cx="81624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 smtClean="0"/>
              <a:t>#of  IVCs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462086" y="6550223"/>
            <a:ext cx="72968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/>
              <a:t>Models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-504182" y="3593124"/>
            <a:ext cx="11896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/>
              <a:t>Runtime (sec)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11033113" y="4187966"/>
            <a:ext cx="122552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 smtClean="0"/>
              <a:t>#of  Equations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58950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t="3817" b="3055"/>
          <a:stretch/>
        </p:blipFill>
        <p:spPr>
          <a:xfrm>
            <a:off x="308342" y="361507"/>
            <a:ext cx="11344941" cy="60711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66124" y="6432698"/>
            <a:ext cx="72968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/>
              <a:t>Models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-440954" y="3135924"/>
            <a:ext cx="11896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/>
              <a:t>Runtime (sec)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45" y="478466"/>
            <a:ext cx="5756348" cy="146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51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7"/>
          <a:stretch/>
        </p:blipFill>
        <p:spPr>
          <a:xfrm>
            <a:off x="329669" y="25879"/>
            <a:ext cx="11609289" cy="64108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04626" y="6300507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77038" y="2329513"/>
            <a:ext cx="81304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IVC size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11" y="140538"/>
            <a:ext cx="7808217" cy="157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88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52" y="320048"/>
            <a:ext cx="11512295" cy="6281927"/>
          </a:xfrm>
        </p:spPr>
      </p:pic>
      <p:sp>
        <p:nvSpPr>
          <p:cNvPr id="6" name="Rectangle 5"/>
          <p:cNvSpPr/>
          <p:nvPr/>
        </p:nvSpPr>
        <p:spPr>
          <a:xfrm>
            <a:off x="5866124" y="6432698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-479173" y="3291734"/>
            <a:ext cx="13320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Runtime (sec)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28" y="583501"/>
            <a:ext cx="58007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66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40" y="510845"/>
            <a:ext cx="11137414" cy="60624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5" y="672274"/>
            <a:ext cx="6229350" cy="1819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66124" y="6432698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-309896" y="3372810"/>
            <a:ext cx="13320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Runtime (sec)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882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6200000">
            <a:off x="-309896" y="3372810"/>
            <a:ext cx="13320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Runtime (sec)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29" y="232913"/>
            <a:ext cx="11389650" cy="619978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94136" y="6329182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804" y="401578"/>
            <a:ext cx="6337324" cy="222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2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52436" y="4943726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97792" y="2742506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one_below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3585" y="2915197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51868" y="3054021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a2_below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12662" y="3624034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a1_below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45596" y="2325011"/>
            <a:ext cx="11570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on_p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3368" y="2454292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 rot="16200000">
            <a:off x="5829228" y="1211342"/>
            <a:ext cx="1987141" cy="364174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5"/>
          <p:cNvSpPr/>
          <p:nvPr/>
        </p:nvSpPr>
        <p:spPr>
          <a:xfrm rot="15327280">
            <a:off x="4473940" y="1458009"/>
            <a:ext cx="2058743" cy="3444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01730" y="3273942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endCxn id="6" idx="0"/>
          </p:cNvCxnSpPr>
          <p:nvPr/>
        </p:nvCxnSpPr>
        <p:spPr>
          <a:xfrm>
            <a:off x="5030699" y="4294353"/>
            <a:ext cx="991014" cy="64937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14" idx="2"/>
          </p:cNvCxnSpPr>
          <p:nvPr/>
        </p:nvCxnSpPr>
        <p:spPr>
          <a:xfrm flipV="1">
            <a:off x="6021713" y="4025785"/>
            <a:ext cx="801086" cy="9179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83147" y="1564427"/>
            <a:ext cx="5719313" cy="3878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24647" y="2492785"/>
            <a:ext cx="925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MIVC#1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73718" y="1846652"/>
            <a:ext cx="925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IVC#2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4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199229" y="5015771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</a:t>
            </a:r>
            <a:endParaRPr 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93943" y="2575238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one_below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50966" y="2664071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a2_below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76750" y="3205355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a1_below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18675" y="2145639"/>
            <a:ext cx="1157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on_p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 rot="16200000">
            <a:off x="5282149" y="1100844"/>
            <a:ext cx="1987141" cy="352820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5"/>
          <p:cNvSpPr/>
          <p:nvPr/>
        </p:nvSpPr>
        <p:spPr>
          <a:xfrm rot="15327280">
            <a:off x="3870091" y="1290741"/>
            <a:ext cx="2058743" cy="3444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97881" y="3106674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78727" y="3908210"/>
            <a:ext cx="42734" cy="1447817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614468" y="3872471"/>
            <a:ext cx="2380890" cy="14759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191109" y="1155941"/>
            <a:ext cx="7608499" cy="4502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70896" y="1729632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MIVC#1</a:t>
            </a:r>
            <a:endParaRPr lang="en-US" sz="16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651837" y="1431984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</a:t>
            </a:r>
            <a:r>
              <a:rPr lang="en-US" sz="16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IVC#2</a:t>
            </a:r>
            <a:endParaRPr lang="en-US" sz="16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24108" y="3408827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a1_above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275915" y="390821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a2_above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73014" y="4209159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both_above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Oval 24"/>
          <p:cNvSpPr/>
          <p:nvPr/>
        </p:nvSpPr>
        <p:spPr>
          <a:xfrm rot="16200000">
            <a:off x="4245761" y="76302"/>
            <a:ext cx="3585691" cy="6297058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stCxn id="16" idx="7"/>
          </p:cNvCxnSpPr>
          <p:nvPr/>
        </p:nvCxnSpPr>
        <p:spPr>
          <a:xfrm flipH="1" flipV="1">
            <a:off x="2936652" y="2145639"/>
            <a:ext cx="601131" cy="468817"/>
          </a:xfrm>
          <a:prstGeom prst="straightConnector1">
            <a:avLst/>
          </a:prstGeom>
          <a:ln w="19050">
            <a:solidFill>
              <a:srgbClr val="993366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5"/>
          </p:cNvCxnSpPr>
          <p:nvPr/>
        </p:nvCxnSpPr>
        <p:spPr>
          <a:xfrm flipV="1">
            <a:off x="7523128" y="1770538"/>
            <a:ext cx="1298744" cy="391848"/>
          </a:xfrm>
          <a:prstGeom prst="straightConnector1">
            <a:avLst/>
          </a:prstGeom>
          <a:ln w="19050">
            <a:solidFill>
              <a:srgbClr val="993366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95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98" y="840906"/>
            <a:ext cx="8842638" cy="55104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endParaRPr lang="en-US" sz="18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a1_below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a2_below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a1_above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a2_above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one_below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both_above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on_p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bool;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endParaRPr lang="en-US" sz="18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a1_below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a2_below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a1_above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T_HYST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a2_above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T_HYST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one_below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a1_below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or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a2_below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both_above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a1_above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a2_above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one_below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both_above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 -&gt; pre(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on_p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and 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 =&gt;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tel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1250595" y="2366806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(1)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0595" y="2748124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(2)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9272" y="315614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(3)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46260" y="3621800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(4)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54750" y="4051707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(5)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54750" y="4471710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(6)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54750" y="4916977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(7)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3762" y="129396"/>
            <a:ext cx="10342605" cy="6728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46260" y="343663"/>
            <a:ext cx="801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asw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alt1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alt2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returns 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bool);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46260" y="5786739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(8)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56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51467" y="447982"/>
            <a:ext cx="6883400" cy="4008532"/>
            <a:chOff x="1151467" y="447982"/>
            <a:chExt cx="6883400" cy="4008532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6578042" cy="3632247"/>
              <a:chOff x="1389529" y="535964"/>
              <a:chExt cx="6578042" cy="363224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966524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 rot="2262283">
                <a:off x="2300421" y="2235374"/>
                <a:ext cx="2730372" cy="154781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213412" y="3123310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94180" y="3402757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33518" y="351291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15109" y="266164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063508" y="234649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72221" y="23391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36717" y="2514234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498427" y="3283419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 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867967" y="28176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019089" y="275397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793507" y="13297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278776" y="80944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406601" y="987780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712352" y="343845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75474" y="3505239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945907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645749" y="197716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533225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312125" y="2883566"/>
                <a:ext cx="2588302" cy="12846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498427" y="366059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84805" y="3322041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MAY element</a:t>
                </a:r>
                <a:endParaRPr lang="en-US" sz="16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852651" y="3692574"/>
                <a:ext cx="21149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IRRELEVANT element</a:t>
                </a:r>
                <a:endParaRPr lang="en-US" sz="16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454338" y="2926677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888452" y="2993323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MUST element</a:t>
                </a:r>
                <a:endParaRPr lang="en-US" sz="1600" dirty="0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1151467" y="447982"/>
              <a:ext cx="6883400" cy="40085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365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278466" y="408488"/>
            <a:ext cx="7284453" cy="4053445"/>
            <a:chOff x="1278466" y="408488"/>
            <a:chExt cx="7284453" cy="4053445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2823883" cy="2536054"/>
              <a:chOff x="1389529" y="535964"/>
              <a:chExt cx="2823883" cy="2536054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439277" y="477099"/>
              <a:ext cx="2289824" cy="2536054"/>
              <a:chOff x="1389529" y="535964"/>
              <a:chExt cx="2823883" cy="253605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999043" y="189156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9" name="Oval 48"/>
            <p:cNvSpPr/>
            <p:nvPr/>
          </p:nvSpPr>
          <p:spPr>
            <a:xfrm rot="10964125">
              <a:off x="6002959" y="2048842"/>
              <a:ext cx="1911179" cy="9481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00356" y="2280266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H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 rot="10964125">
              <a:off x="6848239" y="1113139"/>
              <a:ext cx="1584196" cy="8483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236718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I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739404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J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12560" y="3437051"/>
              <a:ext cx="1655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 = /\ r </a:t>
              </a:r>
              <a:r>
                <a:rPr lang="en-US" b="1" dirty="0" smtClean="0">
                  <a:latin typeface="Meiryo" panose="020B0604030504040204" pitchFamily="34" charset="-128"/>
                  <a:ea typeface="Meiryo" panose="020B0604030504040204" pitchFamily="34" charset="-128"/>
                </a:rPr>
                <a:t>∈ ∆</a:t>
              </a:r>
              <a:endParaRPr lang="en-US" b="1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580095" y="4029070"/>
              <a:ext cx="442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(a)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39018" y="3951203"/>
              <a:ext cx="4523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(b)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endCxn id="49" idx="0"/>
            </p:cNvCxnSpPr>
            <p:nvPr/>
          </p:nvCxnSpPr>
          <p:spPr>
            <a:xfrm flipH="1" flipV="1">
              <a:off x="6935924" y="2996409"/>
              <a:ext cx="718146" cy="6126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849991" y="2757295"/>
              <a:ext cx="977546" cy="7735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4719473" y="2888560"/>
              <a:ext cx="303138" cy="5694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4462201" y="3424367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1</a:t>
              </a:r>
              <a:endParaRPr lang="en-US" sz="12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577883" y="3454071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2</a:t>
              </a:r>
              <a:endParaRPr lang="en-US" sz="12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174893" y="3461055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3</a:t>
              </a:r>
              <a:endParaRPr lang="en-US" sz="1200" dirty="0"/>
            </a:p>
          </p:txBody>
        </p:sp>
        <p:cxnSp>
          <p:nvCxnSpPr>
            <p:cNvPr id="65" name="Straight Arrow Connector 64"/>
            <p:cNvCxnSpPr>
              <a:stCxn id="63" idx="0"/>
              <a:endCxn id="51" idx="1"/>
            </p:cNvCxnSpPr>
            <p:nvPr/>
          </p:nvCxnSpPr>
          <p:spPr>
            <a:xfrm flipH="1" flipV="1">
              <a:off x="8185482" y="1863654"/>
              <a:ext cx="168306" cy="15974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endCxn id="49" idx="1"/>
            </p:cNvCxnSpPr>
            <p:nvPr/>
          </p:nvCxnSpPr>
          <p:spPr>
            <a:xfrm flipH="1" flipV="1">
              <a:off x="7617485" y="2889967"/>
              <a:ext cx="587645" cy="578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367005" y="447982"/>
              <a:ext cx="0" cy="398991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1278466" y="408488"/>
              <a:ext cx="7284453" cy="4053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260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13884" y="499454"/>
            <a:ext cx="8745187" cy="612463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top( in1 : bool; in2: bool) returns (P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int;  c1 : bool; 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c3 : bool;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r2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0 -&gt; if (c2 and x &lt; 90) then (10 + pre(x))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else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(pre(x) - 10);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(r1 or r2) and in2;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false else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c3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c2 or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 (x &lt; 100) or c3;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tel;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    </a:t>
            </a:r>
            <a:r>
              <a:rPr lang="en-US" sz="2000" b="1" dirty="0" smtClean="0"/>
              <a:t>(</a:t>
            </a:r>
            <a:r>
              <a:rPr lang="en-US" sz="2000" b="1" dirty="0"/>
              <a:t>a)</a:t>
            </a:r>
          </a:p>
          <a:p>
            <a:pPr marL="0" indent="0">
              <a:buNone/>
            </a:pP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31303" y="499730"/>
            <a:ext cx="4660697" cy="6124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873057" y="6254752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(b)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 rot="17641973">
            <a:off x="8410461" y="1731288"/>
            <a:ext cx="2186717" cy="2536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17521782">
            <a:off x="9399648" y="2282855"/>
            <a:ext cx="2186717" cy="23466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76479" y="279973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P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9583252" y="3517724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c3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779771" y="2599675"/>
            <a:ext cx="317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0806748" y="3602680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8544771" y="4053307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c1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9824382" y="1376891"/>
            <a:ext cx="447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r1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0772640" y="1770690"/>
            <a:ext cx="447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r2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 rot="17521782">
            <a:off x="7726455" y="1145223"/>
            <a:ext cx="4521558" cy="409941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52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59246" y="0"/>
            <a:ext cx="12156799" cy="7356968"/>
            <a:chOff x="35201" y="0"/>
            <a:chExt cx="12156799" cy="7356968"/>
          </a:xfrm>
          <a:noFill/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" r="1513" b="3215"/>
            <a:stretch/>
          </p:blipFill>
          <p:spPr>
            <a:xfrm>
              <a:off x="6202390" y="0"/>
              <a:ext cx="5697896" cy="3541059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0" t="744" r="1748" b="2666"/>
            <a:stretch/>
          </p:blipFill>
          <p:spPr>
            <a:xfrm>
              <a:off x="367553" y="44824"/>
              <a:ext cx="5773271" cy="3487270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4" r="1162" b="3063"/>
            <a:stretch/>
          </p:blipFill>
          <p:spPr>
            <a:xfrm>
              <a:off x="6279080" y="3806115"/>
              <a:ext cx="5624992" cy="3550853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1" r="1682" b="2468"/>
            <a:stretch/>
          </p:blipFill>
          <p:spPr>
            <a:xfrm>
              <a:off x="314844" y="3794108"/>
              <a:ext cx="5813967" cy="3550853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00364" y="17929"/>
              <a:ext cx="3352800" cy="1133475"/>
            </a:xfrm>
            <a:prstGeom prst="rect">
              <a:avLst/>
            </a:prstGeom>
            <a:grpFill/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4841" y="36979"/>
              <a:ext cx="3267075" cy="1114425"/>
            </a:xfrm>
            <a:prstGeom prst="rect">
              <a:avLst/>
            </a:prstGeom>
            <a:grpFill/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36096" y="3806115"/>
              <a:ext cx="3371850" cy="1209675"/>
            </a:xfrm>
            <a:prstGeom prst="rect">
              <a:avLst/>
            </a:prstGeom>
            <a:grpFill/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5316" y="3794108"/>
              <a:ext cx="3276600" cy="1095375"/>
            </a:xfrm>
            <a:prstGeom prst="rect">
              <a:avLst/>
            </a:prstGeom>
            <a:grpFill/>
          </p:spPr>
        </p:pic>
        <p:sp>
          <p:nvSpPr>
            <p:cNvPr id="15" name="Rectangle 14"/>
            <p:cNvSpPr/>
            <p:nvPr/>
          </p:nvSpPr>
          <p:spPr>
            <a:xfrm rot="16200000">
              <a:off x="11629987" y="3076653"/>
              <a:ext cx="816249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#of  IVCs</a:t>
              </a:r>
              <a:endParaRPr lang="en-US" sz="14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11884222" y="1811401"/>
              <a:ext cx="18856" cy="269680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481314" y="3618582"/>
              <a:ext cx="1811546" cy="189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734364" y="3451004"/>
              <a:ext cx="729687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Models</a:t>
              </a:r>
              <a:endParaRPr lang="en-US" sz="140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3861916" y="3623146"/>
              <a:ext cx="1811546" cy="189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 rot="16200000">
              <a:off x="-405753" y="3076652"/>
              <a:ext cx="1189685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Runtime (sec)</a:t>
              </a:r>
              <a:endParaRPr lang="en-US" sz="14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314844" y="1811401"/>
              <a:ext cx="18856" cy="269680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365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" r="1162" b="3063"/>
          <a:stretch/>
        </p:blipFill>
        <p:spPr>
          <a:xfrm>
            <a:off x="1479176" y="1389483"/>
            <a:ext cx="9188823" cy="4834195"/>
          </a:xfrm>
          <a:prstGeom prst="rect">
            <a:avLst/>
          </a:prstGeom>
          <a:noFill/>
          <a:ln w="6350"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859" y="1487125"/>
            <a:ext cx="3371850" cy="1209675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 rot="16200000">
            <a:off x="10339335" y="3512475"/>
            <a:ext cx="81624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/>
              <a:t>#of  IVCs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5940551" y="6149250"/>
            <a:ext cx="72968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/>
              <a:t>Models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 rot="16200000">
            <a:off x="730445" y="3603500"/>
            <a:ext cx="11896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/>
              <a:t>Runtime (sec)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9871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273</Words>
  <Application>Microsoft Office PowerPoint</Application>
  <PresentationFormat>Widescreen</PresentationFormat>
  <Paragraphs>138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Courier New</vt:lpstr>
      <vt:lpstr>Meiryo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Elaheh</dc:creator>
  <cp:lastModifiedBy>Elaheh</cp:lastModifiedBy>
  <cp:revision>61</cp:revision>
  <dcterms:created xsi:type="dcterms:W3CDTF">2016-08-22T05:18:27Z</dcterms:created>
  <dcterms:modified xsi:type="dcterms:W3CDTF">2017-01-25T05:46:47Z</dcterms:modified>
</cp:coreProperties>
</file>