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10" y="155276"/>
            <a:ext cx="5636226" cy="61998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(alt1, alt2: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inhibit: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a2_below, a1_above, a2_above,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d1, d2: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a1_below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or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a2_below;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a1_above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a2_above;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(below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d1;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(inhibit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d2;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8546" y="2269997"/>
            <a:ext cx="582211" cy="353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(1)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(2)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(3)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(4)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(5)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(6)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(7)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(8)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(9)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6504" y="0"/>
            <a:ext cx="6108192" cy="6391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579" r="1229" b="2215"/>
          <a:stretch/>
        </p:blipFill>
        <p:spPr>
          <a:xfrm>
            <a:off x="832104" y="365760"/>
            <a:ext cx="10863072" cy="5916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46" y="439483"/>
            <a:ext cx="5118354" cy="1989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0" y="363244"/>
            <a:ext cx="10596497" cy="5918684"/>
          </a:xfr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3" y="472821"/>
            <a:ext cx="4962525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76" t="50374" r="2842" b="29523"/>
          <a:stretch/>
        </p:blipFill>
        <p:spPr>
          <a:xfrm>
            <a:off x="1356522" y="1825124"/>
            <a:ext cx="4733365" cy="394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348" t="74967" r="2547" b="8130"/>
          <a:stretch/>
        </p:blipFill>
        <p:spPr>
          <a:xfrm>
            <a:off x="1320664" y="1493430"/>
            <a:ext cx="4769223" cy="3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6" y="294848"/>
            <a:ext cx="10853950" cy="60624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4473" y="617266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27530" y="299916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Runtime (sec)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46" y="432816"/>
            <a:ext cx="5981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153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29</cp:revision>
  <dcterms:created xsi:type="dcterms:W3CDTF">2016-08-22T05:18:27Z</dcterms:created>
  <dcterms:modified xsi:type="dcterms:W3CDTF">2017-05-11T04:15:16Z</dcterms:modified>
</cp:coreProperties>
</file>