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9009-EA30-43A9-A43B-F006CC3D9B8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52436" y="4943726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97792" y="2742506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3585" y="2915197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1868" y="3054021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2662" y="3624034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45596" y="2325011"/>
            <a:ext cx="1157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alarm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3368" y="2454292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 rot="16200000">
            <a:off x="5829228" y="1211342"/>
            <a:ext cx="1987141" cy="36417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4473940" y="1458009"/>
            <a:ext cx="2058743" cy="344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1730" y="3273942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5030699" y="4294353"/>
            <a:ext cx="991014" cy="6493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14" idx="2"/>
          </p:cNvCxnSpPr>
          <p:nvPr/>
        </p:nvCxnSpPr>
        <p:spPr>
          <a:xfrm flipV="1">
            <a:off x="6021713" y="4025785"/>
            <a:ext cx="801086" cy="9179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83147" y="1564427"/>
            <a:ext cx="5719313" cy="3878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72043" y="2500458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IVC#1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14010" y="1886993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IVC#2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4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864" y="808617"/>
            <a:ext cx="7583415" cy="52923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(alt1, alt2: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stat1, stat2 : bool)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returns (alarm: bool;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bool);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a1_below, a2_below, below,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p1, p2 : bool;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a1_below = stat1 and (alt1 &lt; THRESHOLD)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a2_below = stat2 and (alt2 &lt; THRESHOLD)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below = a1_below or a2_below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alarm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not stat1 and not stat2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if alarm then pre(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below then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  else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p1 = a1_below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p2 = a2_below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;                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0841" y="2921577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0841" y="3253857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60841" y="3606644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60841" y="3963427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0841" y="432021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60841" y="5011778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60841" y="5319555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96203" y="576483"/>
            <a:ext cx="8682967" cy="5524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6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1467" y="447982"/>
            <a:ext cx="6883400" cy="4008532"/>
            <a:chOff x="1151467" y="447982"/>
            <a:chExt cx="6883400" cy="4008532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6578042" cy="3632247"/>
              <a:chOff x="1389529" y="535964"/>
              <a:chExt cx="6578042" cy="363224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966524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 rot="2262283">
                <a:off x="2300421" y="2235374"/>
                <a:ext cx="2730372" cy="15478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13412" y="3123310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94180" y="3402757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33518" y="351291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15109" y="266164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63508" y="234649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72221" y="23391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36717" y="2514234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98427" y="3283419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 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67967" y="28176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19089" y="275397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93507" y="13297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78776" y="80944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06601" y="987780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12352" y="343845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75474" y="3505239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45907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45749" y="197716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33225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312125" y="2883566"/>
                <a:ext cx="2588302" cy="12846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98427" y="366059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84805" y="3322041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MAY element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52651" y="3692574"/>
                <a:ext cx="2114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IRRELEVANT element</a:t>
                </a:r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54338" y="2926677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88452" y="2993323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MUST element</a:t>
                </a:r>
                <a:endParaRPr lang="en-US" sz="1600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151467" y="447982"/>
              <a:ext cx="6883400" cy="400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65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278466" y="408488"/>
            <a:ext cx="7284453" cy="4053445"/>
            <a:chOff x="1278466" y="408488"/>
            <a:chExt cx="7284453" cy="4053445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2823883" cy="2536054"/>
              <a:chOff x="1389529" y="535964"/>
              <a:chExt cx="2823883" cy="25360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439277" y="477099"/>
              <a:ext cx="2289824" cy="2536054"/>
              <a:chOff x="1389529" y="535964"/>
              <a:chExt cx="2823883" cy="253605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99043" y="189156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 rot="10964125">
              <a:off x="6002959" y="2048842"/>
              <a:ext cx="1911179" cy="9481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00356" y="2280266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10964125">
              <a:off x="6848239" y="1113139"/>
              <a:ext cx="1584196" cy="8483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6718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I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9404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J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12560" y="3437051"/>
              <a:ext cx="165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 = /\ r </a:t>
              </a:r>
              <a:r>
                <a:rPr lang="en-US" b="1" dirty="0" smtClean="0">
                  <a:latin typeface="Meiryo" panose="020B0604030504040204" pitchFamily="34" charset="-128"/>
                  <a:ea typeface="Meiryo" panose="020B0604030504040204" pitchFamily="34" charset="-128"/>
                </a:rPr>
                <a:t>∈ ∆</a:t>
              </a:r>
              <a:endParaRPr lang="en-US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80095" y="4029070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39018" y="3951203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(b)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49" idx="0"/>
            </p:cNvCxnSpPr>
            <p:nvPr/>
          </p:nvCxnSpPr>
          <p:spPr>
            <a:xfrm flipH="1" flipV="1">
              <a:off x="6935924" y="2996409"/>
              <a:ext cx="718146" cy="61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849991" y="2757295"/>
              <a:ext cx="977546" cy="77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719473" y="2888560"/>
              <a:ext cx="303138" cy="569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462201" y="3424367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1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77883" y="3454071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2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74893" y="3461055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3</a:t>
              </a:r>
              <a:endParaRPr lang="en-US" sz="1200" dirty="0"/>
            </a:p>
          </p:txBody>
        </p:sp>
        <p:cxnSp>
          <p:nvCxnSpPr>
            <p:cNvPr id="65" name="Straight Arrow Connector 64"/>
            <p:cNvCxnSpPr>
              <a:stCxn id="63" idx="0"/>
              <a:endCxn id="51" idx="1"/>
            </p:cNvCxnSpPr>
            <p:nvPr/>
          </p:nvCxnSpPr>
          <p:spPr>
            <a:xfrm flipH="1" flipV="1">
              <a:off x="8185482" y="1863654"/>
              <a:ext cx="168306" cy="15974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49" idx="1"/>
            </p:cNvCxnSpPr>
            <p:nvPr/>
          </p:nvCxnSpPr>
          <p:spPr>
            <a:xfrm flipH="1" flipV="1">
              <a:off x="7617485" y="2889967"/>
              <a:ext cx="587645" cy="578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367005" y="447982"/>
              <a:ext cx="0" cy="39899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78466" y="408488"/>
              <a:ext cx="7284453" cy="4053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0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3884" y="499454"/>
            <a:ext cx="8745187" cy="612463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top( in1 : bool; in2: bool) returns (P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int;  c1 : bool; 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c3 : bool;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r2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0 -&gt; if (c2 and x &lt; 90) then (10 + pre(x))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else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(pre(x) - 10);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(r1 or r2) and in2;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false else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c2 or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 (x &lt; 100) or c3;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US" sz="2000" b="1" dirty="0" smtClean="0"/>
              <a:t>(</a:t>
            </a:r>
            <a:r>
              <a:rPr lang="en-US" sz="2000" b="1" dirty="0"/>
              <a:t>a)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1303" y="499730"/>
            <a:ext cx="4660697" cy="6124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73057" y="6254752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17641973">
            <a:off x="8410461" y="1731288"/>
            <a:ext cx="2186717" cy="2536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7521782">
            <a:off x="9399648" y="2282855"/>
            <a:ext cx="2186717" cy="23466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6479" y="279973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583252" y="351772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c3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779771" y="2599675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806748" y="360268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44771" y="40533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c1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824382" y="1376891"/>
            <a:ext cx="447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0772640" y="1770690"/>
            <a:ext cx="447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 rot="17521782">
            <a:off x="7726455" y="1145223"/>
            <a:ext cx="4521558" cy="40994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228</Words>
  <Application>Microsoft Office PowerPoint</Application>
  <PresentationFormat>Widescreen</PresentationFormat>
  <Paragraphs>107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Meiryo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Elaheh</dc:creator>
  <cp:lastModifiedBy>Elaheh</cp:lastModifiedBy>
  <cp:revision>26</cp:revision>
  <dcterms:created xsi:type="dcterms:W3CDTF">2016-08-22T05:18:27Z</dcterms:created>
  <dcterms:modified xsi:type="dcterms:W3CDTF">2017-01-17T00:47:59Z</dcterms:modified>
</cp:coreProperties>
</file>