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0" r:id="rId4"/>
    <p:sldId id="261" r:id="rId5"/>
    <p:sldId id="257" r:id="rId6"/>
    <p:sldId id="258" r:id="rId7"/>
    <p:sldId id="259" r:id="rId8"/>
    <p:sldId id="262" r:id="rId9"/>
    <p:sldId id="264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2C2C2C"/>
    <a:srgbClr val="323232"/>
    <a:srgbClr val="AEAEAE"/>
    <a:srgbClr val="FFFFFF"/>
    <a:srgbClr val="1B1B1B"/>
    <a:srgbClr val="99336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9009-EA30-43A9-A43B-F006CC3D9B84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b="3218"/>
          <a:stretch/>
        </p:blipFill>
        <p:spPr>
          <a:xfrm>
            <a:off x="483559" y="109728"/>
            <a:ext cx="10720505" cy="58981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43811" y="5838622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118669" y="1826593"/>
            <a:ext cx="81304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IVC size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75" y="213690"/>
            <a:ext cx="7808217" cy="157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8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29" y="202123"/>
            <a:ext cx="10898910" cy="62963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-309896" y="3049537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094136" y="6329182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38" y="331915"/>
            <a:ext cx="6337324" cy="22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52436" y="4943726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97792" y="2742506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3585" y="2915197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1868" y="3054021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2662" y="3624034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45596" y="2325011"/>
            <a:ext cx="1157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on_p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3368" y="2454292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 rot="16200000">
            <a:off x="5829228" y="1211342"/>
            <a:ext cx="1987141" cy="36417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4473940" y="1458009"/>
            <a:ext cx="2058743" cy="344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1730" y="3273942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5030699" y="4294353"/>
            <a:ext cx="991014" cy="6493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14" idx="2"/>
          </p:cNvCxnSpPr>
          <p:nvPr/>
        </p:nvCxnSpPr>
        <p:spPr>
          <a:xfrm flipV="1">
            <a:off x="6021713" y="4025785"/>
            <a:ext cx="801086" cy="9179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83147" y="1564427"/>
            <a:ext cx="5719313" cy="3878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24647" y="2492785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MIVC#1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73718" y="1846652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IVC#2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4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37786" y="4017587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93943" y="2575238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 rot="2513191">
            <a:off x="6094087" y="2405611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a2_below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 rot="17870591">
            <a:off x="3652692" y="2605747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18675" y="2145639"/>
            <a:ext cx="1157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 rot="16200000">
            <a:off x="4984772" y="1581175"/>
            <a:ext cx="1987141" cy="25675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4085548" y="1597348"/>
            <a:ext cx="1877332" cy="2579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881" y="310667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3808577" y="3758549"/>
            <a:ext cx="499603" cy="711359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808577" y="3856655"/>
            <a:ext cx="1888620" cy="6321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850776" y="1416423"/>
            <a:ext cx="6131860" cy="3406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22250" y="1803435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MIVC#1</a:t>
            </a:r>
            <a:endParaRPr lang="en-US" sz="16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14315" y="1635531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n-US" sz="16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IVC#2</a:t>
            </a:r>
            <a:endParaRPr lang="en-US" sz="16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18817" y="316124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a1_above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14497" y="3549609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16473" y="2641589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 rot="16200000">
            <a:off x="4792833" y="399517"/>
            <a:ext cx="2773997" cy="5284089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stCxn id="16" idx="7"/>
          </p:cNvCxnSpPr>
          <p:nvPr/>
        </p:nvCxnSpPr>
        <p:spPr>
          <a:xfrm flipH="1" flipV="1">
            <a:off x="3402404" y="2229118"/>
            <a:ext cx="572386" cy="244504"/>
          </a:xfrm>
          <a:prstGeom prst="straightConnector1">
            <a:avLst/>
          </a:prstGeom>
          <a:ln w="19050">
            <a:solidFill>
              <a:srgbClr val="99336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5"/>
          </p:cNvCxnSpPr>
          <p:nvPr/>
        </p:nvCxnSpPr>
        <p:spPr>
          <a:xfrm flipV="1">
            <a:off x="6886105" y="1654562"/>
            <a:ext cx="1077844" cy="507822"/>
          </a:xfrm>
          <a:prstGeom prst="straightConnector1">
            <a:avLst/>
          </a:prstGeom>
          <a:ln w="19050">
            <a:solidFill>
              <a:srgbClr val="99336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95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4066" y="787211"/>
            <a:ext cx="5770006" cy="579788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endParaRPr lang="en-US" sz="18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a2_above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endParaRPr lang="en-US" sz="18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a1_below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a2_below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a1_above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T_HYST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a2_above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T_HYST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a1_below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a2_above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   	      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 -&gt; pre(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and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    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 =&gt;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sz="1800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tel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0415" y="2071286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(1)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0415" y="2412743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(2)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1925" y="2756719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(3)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0414" y="3101585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(4)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1925" y="3457204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0414" y="3837662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(6)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50414" y="4185768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(7)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06424" y="129396"/>
            <a:ext cx="6600376" cy="6455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5524" y="364183"/>
            <a:ext cx="6471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asw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alt1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alt2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returns 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50414" y="5274391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(8)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6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1467" y="447982"/>
            <a:ext cx="6883400" cy="4008532"/>
            <a:chOff x="1151467" y="447982"/>
            <a:chExt cx="6883400" cy="4008532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6578042" cy="3632247"/>
              <a:chOff x="1389529" y="535964"/>
              <a:chExt cx="6578042" cy="363224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966524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 rot="2262283">
                <a:off x="2300421" y="2235374"/>
                <a:ext cx="2730372" cy="15478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13412" y="3123310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94180" y="3402757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33518" y="351291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15109" y="266164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63508" y="234649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72221" y="23391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36717" y="2514234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98427" y="3283419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 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67967" y="28176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19089" y="275397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93507" y="13297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78776" y="80944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06601" y="987780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12352" y="343845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75474" y="3505239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45907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45749" y="197716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33225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312125" y="2883566"/>
                <a:ext cx="2588302" cy="12846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98427" y="366059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84805" y="3322041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MAY element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52651" y="3692574"/>
                <a:ext cx="2114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IRRELEVANT element</a:t>
                </a:r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54338" y="2926677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88452" y="2993323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MUST element</a:t>
                </a:r>
                <a:endParaRPr lang="en-US" sz="1600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151467" y="447982"/>
              <a:ext cx="6883400" cy="400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65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278466" y="408488"/>
            <a:ext cx="7284453" cy="4053445"/>
            <a:chOff x="1278466" y="408488"/>
            <a:chExt cx="7284453" cy="4053445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2823883" cy="2536054"/>
              <a:chOff x="1389529" y="535964"/>
              <a:chExt cx="2823883" cy="25360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439277" y="477099"/>
              <a:ext cx="2289824" cy="2536054"/>
              <a:chOff x="1389529" y="535964"/>
              <a:chExt cx="2823883" cy="253605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99043" y="189156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 rot="10964125">
              <a:off x="6002959" y="2048842"/>
              <a:ext cx="1911179" cy="9481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00356" y="2280266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10964125">
              <a:off x="6848239" y="1113139"/>
              <a:ext cx="1584196" cy="8483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6718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I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9404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J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12560" y="3437051"/>
              <a:ext cx="165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 = /\ r </a:t>
              </a:r>
              <a:r>
                <a:rPr lang="en-US" b="1" dirty="0" smtClean="0">
                  <a:latin typeface="Meiryo" panose="020B0604030504040204" pitchFamily="34" charset="-128"/>
                  <a:ea typeface="Meiryo" panose="020B0604030504040204" pitchFamily="34" charset="-128"/>
                </a:rPr>
                <a:t>∈ ∆</a:t>
              </a:r>
              <a:endParaRPr lang="en-US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80095" y="4029070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39018" y="3951203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(b)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49" idx="0"/>
            </p:cNvCxnSpPr>
            <p:nvPr/>
          </p:nvCxnSpPr>
          <p:spPr>
            <a:xfrm flipH="1" flipV="1">
              <a:off x="6935924" y="2996409"/>
              <a:ext cx="718146" cy="61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849991" y="2757295"/>
              <a:ext cx="977546" cy="77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719473" y="2888560"/>
              <a:ext cx="303138" cy="569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462201" y="3424367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1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77883" y="3454071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2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74893" y="3461055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3</a:t>
              </a:r>
              <a:endParaRPr lang="en-US" sz="1200" dirty="0"/>
            </a:p>
          </p:txBody>
        </p:sp>
        <p:cxnSp>
          <p:nvCxnSpPr>
            <p:cNvPr id="65" name="Straight Arrow Connector 64"/>
            <p:cNvCxnSpPr>
              <a:stCxn id="63" idx="0"/>
              <a:endCxn id="51" idx="1"/>
            </p:cNvCxnSpPr>
            <p:nvPr/>
          </p:nvCxnSpPr>
          <p:spPr>
            <a:xfrm flipH="1" flipV="1">
              <a:off x="8185482" y="1863654"/>
              <a:ext cx="168306" cy="15974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49" idx="1"/>
            </p:cNvCxnSpPr>
            <p:nvPr/>
          </p:nvCxnSpPr>
          <p:spPr>
            <a:xfrm flipH="1" flipV="1">
              <a:off x="7617485" y="2889967"/>
              <a:ext cx="587645" cy="578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367005" y="447982"/>
              <a:ext cx="0" cy="39899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78466" y="408488"/>
              <a:ext cx="7284453" cy="4053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0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3884" y="499454"/>
            <a:ext cx="8745187" cy="612463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top( in1 : bool; in2: bool) returns (P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int;  c1 : bool; 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c3 : bool;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r2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0 -&gt; if (c2 and x &lt; 90) then (10 + pre(x))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else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(pre(x) - 10);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(r1 or r2) and in2;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false else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c2 or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 (x &lt; 100) or c3;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US" sz="2000" b="1" dirty="0" smtClean="0"/>
              <a:t>(</a:t>
            </a:r>
            <a:r>
              <a:rPr lang="en-US" sz="2000" b="1" dirty="0"/>
              <a:t>a)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1303" y="499730"/>
            <a:ext cx="4660697" cy="6124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73057" y="6254752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17641973">
            <a:off x="8410461" y="1731288"/>
            <a:ext cx="2186717" cy="2536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7521782">
            <a:off x="9399648" y="2282855"/>
            <a:ext cx="2186717" cy="23466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6479" y="279973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583252" y="351772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c3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779771" y="2599675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806748" y="360268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44771" y="40533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c1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824382" y="1376891"/>
            <a:ext cx="447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0772640" y="1770690"/>
            <a:ext cx="447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 rot="17521782">
            <a:off x="7726455" y="1145223"/>
            <a:ext cx="4521558" cy="40994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59246" y="0"/>
            <a:ext cx="12156799" cy="7356968"/>
            <a:chOff x="35201" y="0"/>
            <a:chExt cx="12156799" cy="7356968"/>
          </a:xfrm>
          <a:noFill/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" r="1513" b="3215"/>
            <a:stretch/>
          </p:blipFill>
          <p:spPr>
            <a:xfrm>
              <a:off x="6202390" y="0"/>
              <a:ext cx="5697896" cy="3541059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0" t="744" r="1748" b="2666"/>
            <a:stretch/>
          </p:blipFill>
          <p:spPr>
            <a:xfrm>
              <a:off x="367553" y="44824"/>
              <a:ext cx="5773271" cy="3487270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4" r="1162" b="3063"/>
            <a:stretch/>
          </p:blipFill>
          <p:spPr>
            <a:xfrm>
              <a:off x="6279080" y="3806115"/>
              <a:ext cx="5624992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1" r="1682" b="2468"/>
            <a:stretch/>
          </p:blipFill>
          <p:spPr>
            <a:xfrm>
              <a:off x="314844" y="3794108"/>
              <a:ext cx="5813967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00364" y="17929"/>
              <a:ext cx="3352800" cy="1133475"/>
            </a:xfrm>
            <a:prstGeom prst="rect">
              <a:avLst/>
            </a:prstGeom>
            <a:grp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4841" y="36979"/>
              <a:ext cx="3267075" cy="1114425"/>
            </a:xfrm>
            <a:prstGeom prst="rect">
              <a:avLst/>
            </a:prstGeom>
            <a:grpFill/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36096" y="3806115"/>
              <a:ext cx="3371850" cy="1209675"/>
            </a:xfrm>
            <a:prstGeom prst="rect">
              <a:avLst/>
            </a:prstGeom>
            <a:grpFill/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5316" y="3794108"/>
              <a:ext cx="3276600" cy="1095375"/>
            </a:xfrm>
            <a:prstGeom prst="rect">
              <a:avLst/>
            </a:prstGeom>
            <a:grpFill/>
          </p:spPr>
        </p:pic>
        <p:sp>
          <p:nvSpPr>
            <p:cNvPr id="15" name="Rectangle 14"/>
            <p:cNvSpPr/>
            <p:nvPr/>
          </p:nvSpPr>
          <p:spPr>
            <a:xfrm rot="16200000">
              <a:off x="11629987" y="3076653"/>
              <a:ext cx="81624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#of  IVCs</a:t>
              </a:r>
              <a:endParaRPr lang="en-US" sz="1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1884222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481314" y="3618582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734364" y="3451004"/>
              <a:ext cx="729687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Models</a:t>
              </a:r>
              <a:endParaRPr lang="en-US" sz="14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3861916" y="3623146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 rot="16200000">
              <a:off x="-405753" y="3076652"/>
              <a:ext cx="1189685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Runtime (sec)</a:t>
              </a:r>
              <a:endParaRPr lang="en-US" sz="14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14844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65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"/>
          <a:stretch/>
        </p:blipFill>
        <p:spPr>
          <a:xfrm>
            <a:off x="543522" y="181282"/>
            <a:ext cx="10853950" cy="60312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66" y="350221"/>
            <a:ext cx="5595700" cy="2007498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 rot="16200000">
            <a:off x="10856907" y="2861552"/>
            <a:ext cx="1419684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200" dirty="0" smtClean="0"/>
              <a:t>#of  MIVCs</a:t>
            </a:r>
            <a:endParaRPr lang="en-US" sz="2200" dirty="0"/>
          </a:p>
        </p:txBody>
      </p:sp>
      <p:sp>
        <p:nvSpPr>
          <p:cNvPr id="22" name="Rectangle 21"/>
          <p:cNvSpPr/>
          <p:nvPr/>
        </p:nvSpPr>
        <p:spPr>
          <a:xfrm>
            <a:off x="5842837" y="6128277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 rot="16200000">
            <a:off x="-122526" y="3212524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304527" y="1851795"/>
            <a:ext cx="106620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474747"/>
                </a:solidFill>
              </a:rPr>
              <a:t>MIVCs</a:t>
            </a:r>
            <a:endParaRPr lang="en-US" sz="2000" b="1" dirty="0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247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Meiryo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Elaheh</dc:creator>
  <cp:lastModifiedBy>Elaheh</cp:lastModifiedBy>
  <cp:revision>69</cp:revision>
  <dcterms:created xsi:type="dcterms:W3CDTF">2016-08-22T05:18:27Z</dcterms:created>
  <dcterms:modified xsi:type="dcterms:W3CDTF">2017-05-14T19:38:54Z</dcterms:modified>
</cp:coreProperties>
</file>