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72" r:id="rId7"/>
    <p:sldId id="273" r:id="rId8"/>
    <p:sldId id="274" r:id="rId9"/>
    <p:sldId id="261" r:id="rId10"/>
    <p:sldId id="262" r:id="rId11"/>
    <p:sldId id="263" r:id="rId12"/>
    <p:sldId id="268" r:id="rId13"/>
    <p:sldId id="265" r:id="rId14"/>
    <p:sldId id="266" r:id="rId15"/>
    <p:sldId id="267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8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2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4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0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1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7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F214F-828C-468B-8B4E-3ABA8EE37706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6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IVCs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0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55" y="201223"/>
            <a:ext cx="10515600" cy="2559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These are performance pics, sorted based on </a:t>
            </a:r>
            <a:r>
              <a:rPr lang="en-US" sz="2800" b="1" dirty="0" smtClean="0"/>
              <a:t>proof-time</a:t>
            </a:r>
            <a:r>
              <a:rPr lang="en-US" sz="2800" b="1" dirty="0" smtClean="0">
                <a:solidFill>
                  <a:srgbClr val="FF0000"/>
                </a:solidFill>
              </a:rPr>
              <a:t>,   #1: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93" y="795516"/>
            <a:ext cx="11137414" cy="60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1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55" y="201223"/>
            <a:ext cx="10515600" cy="2559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These are performance pics, sorted based on </a:t>
            </a:r>
            <a:r>
              <a:rPr lang="en-US" sz="2800" b="1" dirty="0" smtClean="0"/>
              <a:t>proof-time</a:t>
            </a:r>
            <a:r>
              <a:rPr lang="en-US" sz="2800" b="1" dirty="0" smtClean="0">
                <a:solidFill>
                  <a:srgbClr val="FF0000"/>
                </a:solidFill>
              </a:rPr>
              <a:t>,   #2: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6" y="725562"/>
            <a:ext cx="11137414" cy="60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55" y="201223"/>
            <a:ext cx="10515600" cy="2559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These are performance pics, sorted based on </a:t>
            </a:r>
            <a:r>
              <a:rPr lang="en-US" sz="2800" b="1" dirty="0" smtClean="0"/>
              <a:t>number of IVCs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5" y="518527"/>
            <a:ext cx="11490740" cy="625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9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55" y="201223"/>
            <a:ext cx="10515600" cy="2559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These are performance pics, sorted based on </a:t>
            </a:r>
            <a:r>
              <a:rPr lang="en-US" sz="2800" b="1" dirty="0" smtClean="0"/>
              <a:t>AIVC time</a:t>
            </a:r>
            <a:r>
              <a:rPr lang="en-US" sz="2800" b="1" dirty="0" smtClean="0">
                <a:solidFill>
                  <a:srgbClr val="FF0000"/>
                </a:solidFill>
              </a:rPr>
              <a:t>,   #1: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9" y="795516"/>
            <a:ext cx="11137414" cy="60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39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55" y="201223"/>
            <a:ext cx="10515600" cy="2559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These are performance pics, sorted based on </a:t>
            </a:r>
            <a:r>
              <a:rPr lang="en-US" sz="2800" b="1" dirty="0" smtClean="0"/>
              <a:t>AIVC time</a:t>
            </a:r>
            <a:r>
              <a:rPr lang="en-US" sz="2800" b="1" dirty="0" smtClean="0">
                <a:solidFill>
                  <a:srgbClr val="FF0000"/>
                </a:solidFill>
              </a:rPr>
              <a:t>,   #2: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7" y="795516"/>
            <a:ext cx="11137414" cy="60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2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55" y="201223"/>
            <a:ext cx="10515600" cy="2559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These are performance pics, sorted based on </a:t>
            </a:r>
            <a:r>
              <a:rPr lang="en-US" sz="2800" b="1" dirty="0" smtClean="0"/>
              <a:t>AIVC time</a:t>
            </a:r>
            <a:r>
              <a:rPr lang="en-US" sz="2800" b="1" dirty="0" smtClean="0">
                <a:solidFill>
                  <a:srgbClr val="FF0000"/>
                </a:solidFill>
              </a:rPr>
              <a:t>,   #3: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78" y="795516"/>
            <a:ext cx="11137414" cy="60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0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55" y="201223"/>
            <a:ext cx="10515600" cy="2559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These are performance pics, sorted based on </a:t>
            </a:r>
            <a:r>
              <a:rPr lang="en-US" sz="2800" b="1" dirty="0" smtClean="0"/>
              <a:t>UCBF time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7" y="673803"/>
            <a:ext cx="11532436" cy="60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85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011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Something like this for performance</a:t>
            </a:r>
            <a:br>
              <a:rPr lang="en-US" sz="2000" b="1" dirty="0" smtClean="0"/>
            </a:br>
            <a:endParaRPr lang="en-US" sz="20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767749" y="690113"/>
            <a:ext cx="10472469" cy="5745191"/>
            <a:chOff x="112141" y="517584"/>
            <a:chExt cx="13279337" cy="75811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139" y="878699"/>
              <a:ext cx="5954930" cy="31304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81" y="964019"/>
              <a:ext cx="5430396" cy="30451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139" y="4680982"/>
              <a:ext cx="5954930" cy="31218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81" y="4680982"/>
              <a:ext cx="5404038" cy="312182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2141" y="517584"/>
              <a:ext cx="13279337" cy="75811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50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Finally, I can’t think of a good reason to bring up </a:t>
            </a:r>
            <a:r>
              <a:rPr lang="en-US" dirty="0" err="1" smtClean="0"/>
              <a:t>jaccard</a:t>
            </a:r>
            <a:r>
              <a:rPr lang="en-US" dirty="0" smtClean="0"/>
              <a:t> distance</a:t>
            </a:r>
          </a:p>
          <a:p>
            <a:r>
              <a:rPr lang="en-US" dirty="0" smtClean="0"/>
              <a:t>In the first paper, it made some sense, but here I don’t know. If you want to show there are cases with different sets, the performance pics show that</a:t>
            </a:r>
          </a:p>
          <a:p>
            <a:r>
              <a:rPr lang="en-US" dirty="0" smtClean="0"/>
              <a:t>But, let me know if you have RQs that can be answered by </a:t>
            </a:r>
            <a:r>
              <a:rPr lang="en-US" dirty="0" err="1" smtClean="0"/>
              <a:t>Jaccard</a:t>
            </a:r>
            <a:r>
              <a:rPr lang="en-US" dirty="0" smtClean="0"/>
              <a:t> distance</a:t>
            </a:r>
          </a:p>
          <a:p>
            <a:r>
              <a:rPr lang="en-US" dirty="0" smtClean="0"/>
              <a:t>Also let me know if there are more RQs</a:t>
            </a:r>
          </a:p>
          <a:p>
            <a:r>
              <a:rPr lang="en-US" dirty="0" smtClean="0"/>
              <a:t>Thanks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4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87" y="80453"/>
            <a:ext cx="11129513" cy="997849"/>
          </a:xfrm>
        </p:spPr>
        <p:txBody>
          <a:bodyPr>
            <a:noAutofit/>
          </a:bodyPr>
          <a:lstStyle/>
          <a:p>
            <a:r>
              <a:rPr lang="en-US" sz="2000" dirty="0" smtClean="0"/>
              <a:t>This graph shows the time AIVC takes vs the size of file and number of IVCs.</a:t>
            </a:r>
            <a:br>
              <a:rPr lang="en-US" sz="2000" dirty="0" smtClean="0"/>
            </a:br>
            <a:r>
              <a:rPr lang="en-US" sz="2000" dirty="0" smtClean="0"/>
              <a:t>There are 3 graphs, just different markers. Choose which one you like</a:t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FF0000"/>
                </a:solidFill>
              </a:rPr>
              <a:t>#1: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" y="795516"/>
            <a:ext cx="11137414" cy="60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1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87" y="80453"/>
            <a:ext cx="11129513" cy="997849"/>
          </a:xfrm>
        </p:spPr>
        <p:txBody>
          <a:bodyPr>
            <a:noAutofit/>
          </a:bodyPr>
          <a:lstStyle/>
          <a:p>
            <a:r>
              <a:rPr lang="en-US" sz="2000" dirty="0" smtClean="0"/>
              <a:t>This graph shows the time AIVC takes vs the size of file and number of IVCs.</a:t>
            </a:r>
            <a:br>
              <a:rPr lang="en-US" sz="2000" dirty="0" smtClean="0"/>
            </a:br>
            <a:r>
              <a:rPr lang="en-US" sz="2000" dirty="0" smtClean="0"/>
              <a:t>There are 3 graphs, which are the same</a:t>
            </a:r>
            <a:r>
              <a:rPr lang="en-US" sz="2000" dirty="0"/>
              <a:t> </a:t>
            </a:r>
            <a:r>
              <a:rPr lang="en-US" sz="2000" dirty="0" smtClean="0"/>
              <a:t>but just with different markers. Choose which one you like</a:t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FF0000"/>
                </a:solidFill>
              </a:rPr>
              <a:t>#2: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6" y="795516"/>
            <a:ext cx="11137414" cy="60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6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87" y="80453"/>
            <a:ext cx="11129513" cy="997849"/>
          </a:xfrm>
        </p:spPr>
        <p:txBody>
          <a:bodyPr>
            <a:noAutofit/>
          </a:bodyPr>
          <a:lstStyle/>
          <a:p>
            <a:r>
              <a:rPr lang="en-US" sz="2000" dirty="0" smtClean="0"/>
              <a:t>This graph shows the time AIVC takes vs the size of file and number of IVCs.</a:t>
            </a:r>
            <a:br>
              <a:rPr lang="en-US" sz="2000" dirty="0" smtClean="0"/>
            </a:br>
            <a:r>
              <a:rPr lang="en-US" sz="2000" dirty="0" smtClean="0"/>
              <a:t>There are 3 graphs, just different markers. Choose which one you like</a:t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FF0000"/>
                </a:solidFill>
              </a:rPr>
              <a:t>#3: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96" y="795516"/>
            <a:ext cx="11137414" cy="60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7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9" y="175344"/>
            <a:ext cx="10515600" cy="36812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This graph shows the runtime of AIVC divided by the number of IVCs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" y="725562"/>
            <a:ext cx="11137414" cy="60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9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79" y="330441"/>
            <a:ext cx="10515600" cy="1325563"/>
          </a:xfrm>
        </p:spPr>
        <p:txBody>
          <a:bodyPr/>
          <a:lstStyle/>
          <a:p>
            <a:r>
              <a:rPr lang="en-US" dirty="0" smtClean="0"/>
              <a:t>Size of IVCs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23" y="1773866"/>
            <a:ext cx="4932871" cy="4048964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en-US" sz="1800" dirty="0"/>
              <a:t>min size of minimum IVCs: 1</a:t>
            </a:r>
          </a:p>
          <a:p>
            <a:r>
              <a:rPr lang="en-US" sz="1800" dirty="0"/>
              <a:t>max size of minimum IVCs: 134</a:t>
            </a:r>
          </a:p>
          <a:p>
            <a:r>
              <a:rPr lang="en-US" sz="1800" dirty="0" err="1"/>
              <a:t>stdev</a:t>
            </a:r>
            <a:r>
              <a:rPr lang="en-US" sz="1800" dirty="0"/>
              <a:t> size of minimum IVCs: 15.5498599009</a:t>
            </a:r>
          </a:p>
          <a:p>
            <a:r>
              <a:rPr lang="en-US" sz="1800" dirty="0"/>
              <a:t>average size of minimum IVCs: 12.0778947368</a:t>
            </a:r>
          </a:p>
          <a:p>
            <a:r>
              <a:rPr lang="en-US" sz="1800" dirty="0" smtClean="0"/>
              <a:t>   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min size of minimal IVCs from IVC_UCBF: 1</a:t>
            </a:r>
          </a:p>
          <a:p>
            <a:r>
              <a:rPr lang="en-US" sz="1800" dirty="0"/>
              <a:t>max size of minimal IVCs from IVC_UCBF: 141</a:t>
            </a:r>
          </a:p>
          <a:p>
            <a:r>
              <a:rPr lang="en-US" sz="1800" dirty="0" err="1"/>
              <a:t>stdev</a:t>
            </a:r>
            <a:r>
              <a:rPr lang="en-US" sz="1800" dirty="0"/>
              <a:t> size of minimal IVCs from IVC_UCBF: 16.107382867</a:t>
            </a:r>
          </a:p>
          <a:p>
            <a:r>
              <a:rPr lang="en-US" sz="1800" dirty="0"/>
              <a:t>average size of minimal IVCs from IVC_UCBF: </a:t>
            </a:r>
            <a:r>
              <a:rPr lang="en-US" sz="1800" dirty="0" smtClean="0"/>
              <a:t>12.1852631579</a:t>
            </a:r>
          </a:p>
        </p:txBody>
      </p:sp>
      <p:sp>
        <p:nvSpPr>
          <p:cNvPr id="4" name="Rectangle 3"/>
          <p:cNvSpPr/>
          <p:nvPr/>
        </p:nvSpPr>
        <p:spPr>
          <a:xfrm>
            <a:off x="6213895" y="1782225"/>
            <a:ext cx="55180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size of IVCs from IVC_UC: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size of IVCs from IVC_UC: 141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stdev</a:t>
            </a:r>
            <a:r>
              <a:rPr lang="en-US" dirty="0"/>
              <a:t> size of IVCs from IVC_UC: 16.000801365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size of IVCs from IVC_UC: 12.7536842105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size of IVCs from </a:t>
            </a:r>
            <a:r>
              <a:rPr lang="en-US" dirty="0" err="1"/>
              <a:t>All_IVCs</a:t>
            </a:r>
            <a:r>
              <a:rPr lang="en-US" dirty="0"/>
              <a:t>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size of IVCs from </a:t>
            </a:r>
            <a:r>
              <a:rPr lang="en-US" dirty="0" err="1"/>
              <a:t>All_IVCs</a:t>
            </a:r>
            <a:r>
              <a:rPr lang="en-US" dirty="0"/>
              <a:t>: 159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stdev</a:t>
            </a:r>
            <a:r>
              <a:rPr lang="en-US" dirty="0"/>
              <a:t> size of IVCs from </a:t>
            </a:r>
            <a:r>
              <a:rPr lang="en-US" dirty="0" err="1"/>
              <a:t>All_IVCs</a:t>
            </a:r>
            <a:r>
              <a:rPr lang="en-US" dirty="0"/>
              <a:t>: 1.16837074951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size of IVCs from </a:t>
            </a:r>
            <a:r>
              <a:rPr lang="en-US" dirty="0" err="1"/>
              <a:t>All_IVCs</a:t>
            </a:r>
            <a:r>
              <a:rPr lang="en-US" dirty="0"/>
              <a:t>: 12.4623907496</a:t>
            </a:r>
          </a:p>
        </p:txBody>
      </p:sp>
    </p:spTree>
    <p:extLst>
      <p:ext uri="{BB962C8B-B14F-4D97-AF65-F5344CB8AC3E}">
        <p14:creationId xmlns:p14="http://schemas.microsoft.com/office/powerpoint/2010/main" val="168102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63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Slide </a:t>
            </a:r>
            <a:r>
              <a:rPr lang="en-US" sz="2800" dirty="0" smtClean="0"/>
              <a:t>5,6,7, 8 </a:t>
            </a:r>
            <a:r>
              <a:rPr lang="en-US" sz="2800" dirty="0" smtClean="0"/>
              <a:t>can explain why we shouldn’t use UCBF in the internal loop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" y="850777"/>
            <a:ext cx="10733054" cy="584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5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7735"/>
          </a:xfrm>
        </p:spPr>
        <p:txBody>
          <a:bodyPr>
            <a:noAutofit/>
          </a:bodyPr>
          <a:lstStyle/>
          <a:p>
            <a:r>
              <a:rPr lang="en-US" sz="2000" dirty="0" smtClean="0"/>
              <a:t>This is the same as previous slide sorted differently</a:t>
            </a:r>
            <a:br>
              <a:rPr lang="en-US" sz="2000" dirty="0" smtClean="0"/>
            </a:br>
            <a:r>
              <a:rPr lang="en-US" sz="2000" dirty="0" smtClean="0"/>
              <a:t>as you see in some cases size of UCBF is smaller than the Minimum set found by </a:t>
            </a:r>
            <a:r>
              <a:rPr lang="en-US" sz="2000" dirty="0" err="1" smtClean="0"/>
              <a:t>All_IVCs</a:t>
            </a:r>
            <a:r>
              <a:rPr lang="en-US" sz="2000" dirty="0" smtClean="0"/>
              <a:t>. I </a:t>
            </a:r>
            <a:r>
              <a:rPr lang="en-US" sz="2000" smtClean="0"/>
              <a:t>checked those, </a:t>
            </a:r>
            <a:r>
              <a:rPr lang="en-US" sz="2000" dirty="0" smtClean="0"/>
              <a:t>it’s because of timeouts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" y="1027906"/>
            <a:ext cx="10558732" cy="5680413"/>
          </a:xfrm>
        </p:spPr>
      </p:pic>
    </p:spTree>
    <p:extLst>
      <p:ext uri="{BB962C8B-B14F-4D97-AF65-F5344CB8AC3E}">
        <p14:creationId xmlns:p14="http://schemas.microsoft.com/office/powerpoint/2010/main" val="24405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different pictures sorted based on runtime of different algorithms</a:t>
            </a:r>
          </a:p>
          <a:p>
            <a:r>
              <a:rPr lang="en-US" dirty="0" smtClean="0"/>
              <a:t>Sometime for the same data, I used different markers; in those cases, please tell me which one you prefer [delete those you don’t like, and give me back the slides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]</a:t>
            </a:r>
          </a:p>
          <a:p>
            <a:r>
              <a:rPr lang="en-US" dirty="0" smtClean="0"/>
              <a:t>I think in the experiments, we should show all the different pictures of running time sorted based on different algorithms (see the pictures)  </a:t>
            </a:r>
            <a:r>
              <a:rPr lang="en-US" dirty="0" smtClean="0">
                <a:solidFill>
                  <a:srgbClr val="FF0000"/>
                </a:solidFill>
              </a:rPr>
              <a:t>something like slide 14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7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472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All IVCs experiments</vt:lpstr>
      <vt:lpstr>This graph shows the time AIVC takes vs the size of file and number of IVCs. There are 3 graphs, just different markers. Choose which one you like #1:</vt:lpstr>
      <vt:lpstr>This graph shows the time AIVC takes vs the size of file and number of IVCs. There are 3 graphs, which are the same but just with different markers. Choose which one you like #2:</vt:lpstr>
      <vt:lpstr>This graph shows the time AIVC takes vs the size of file and number of IVCs. There are 3 graphs, just different markers. Choose which one you like #3:</vt:lpstr>
      <vt:lpstr>This graph shows the runtime of AIVC divided by the number of IVCs</vt:lpstr>
      <vt:lpstr>Size of IVCs</vt:lpstr>
      <vt:lpstr>Slide 5,6,7, 8 can explain why we shouldn’t use UCBF in the internal loop</vt:lpstr>
      <vt:lpstr>This is the same as previous slide sorted differently as you see in some cases size of UCBF is smaller than the Minimum set found by All_IVCs. I checked those, it’s because of timeouts</vt:lpstr>
      <vt:lpstr>Now performance</vt:lpstr>
      <vt:lpstr>These are performance pics, sorted based on proof-time,   #1:</vt:lpstr>
      <vt:lpstr>These are performance pics, sorted based on proof-time,   #2:</vt:lpstr>
      <vt:lpstr>These are performance pics, sorted based on number of IVCs </vt:lpstr>
      <vt:lpstr>These are performance pics, sorted based on AIVC time,   #1:</vt:lpstr>
      <vt:lpstr>These are performance pics, sorted based on AIVC time,   #2:</vt:lpstr>
      <vt:lpstr>These are performance pics, sorted based on AIVC time,   #3:</vt:lpstr>
      <vt:lpstr>These are performance pics, sorted based on UCBF time</vt:lpstr>
      <vt:lpstr>Something like this for performance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IVCs experiments</dc:title>
  <dc:creator>Elaheh</dc:creator>
  <cp:lastModifiedBy>Elaheh</cp:lastModifiedBy>
  <cp:revision>10</cp:revision>
  <dcterms:created xsi:type="dcterms:W3CDTF">2017-01-21T21:12:59Z</dcterms:created>
  <dcterms:modified xsi:type="dcterms:W3CDTF">2017-01-23T17:10:21Z</dcterms:modified>
</cp:coreProperties>
</file>