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57" r:id="rId6"/>
    <p:sldId id="258" r:id="rId7"/>
    <p:sldId id="259" r:id="rId8"/>
    <p:sldId id="262" r:id="rId9"/>
    <p:sldId id="264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323232"/>
    <a:srgbClr val="AEAEAE"/>
    <a:srgbClr val="FFFFFF"/>
    <a:srgbClr val="1B1B1B"/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b="3218"/>
          <a:stretch/>
        </p:blipFill>
        <p:spPr>
          <a:xfrm>
            <a:off x="483559" y="109728"/>
            <a:ext cx="10720505" cy="5898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18669" y="1826593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75" y="213690"/>
            <a:ext cx="7808217" cy="1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202123"/>
            <a:ext cx="10898910" cy="6296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38" y="331915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99229" y="501577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3943" y="257523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0966" y="266407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750" y="320535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8675" y="2145639"/>
            <a:ext cx="1157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282149" y="1100844"/>
            <a:ext cx="1987141" cy="35282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3870091" y="1290741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78727" y="3908210"/>
            <a:ext cx="42734" cy="144781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14468" y="3872471"/>
            <a:ext cx="2380890" cy="147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91109" y="1155941"/>
            <a:ext cx="7608499" cy="450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0896" y="172963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1837" y="1431984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4108" y="340882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75915" y="39082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3014" y="420915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245761" y="76302"/>
            <a:ext cx="3585691" cy="629705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2936652" y="2145639"/>
            <a:ext cx="601131" cy="468817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7523128" y="1770538"/>
            <a:ext cx="1298744" cy="391848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"/>
          <a:stretch/>
        </p:blipFill>
        <p:spPr>
          <a:xfrm>
            <a:off x="543522" y="181282"/>
            <a:ext cx="10853950" cy="6031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74" y="310399"/>
            <a:ext cx="4383073" cy="1572459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1025671" y="2907718"/>
            <a:ext cx="108215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 MIVCs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842837" y="612827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-122526" y="3212524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981799" y="1502172"/>
            <a:ext cx="741872" cy="330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50" b="1" dirty="0" smtClean="0">
                <a:solidFill>
                  <a:srgbClr val="2C2C2C"/>
                </a:solidFill>
              </a:rPr>
              <a:t>MIVCs</a:t>
            </a:r>
            <a:endParaRPr lang="en-US" sz="155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247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66</cp:revision>
  <dcterms:created xsi:type="dcterms:W3CDTF">2016-08-22T05:18:27Z</dcterms:created>
  <dcterms:modified xsi:type="dcterms:W3CDTF">2017-05-11T04:12:02Z</dcterms:modified>
</cp:coreProperties>
</file>