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7970"/>
            <a:ext cx="6640902" cy="6219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(alt1, alt2: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inhibit: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a1_below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a2_below, a1_above, a2_above,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below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d1, d2: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a1_below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a2_below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THRESHOLD);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a1_above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(alt1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T_HYST);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a2_above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(alt2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T_HYST);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below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a2_below;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a1_above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a2_above;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(6)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(below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inhibit)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(inhibit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above_hyst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d2;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d2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47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109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20</cp:revision>
  <dcterms:created xsi:type="dcterms:W3CDTF">2016-08-22T05:18:27Z</dcterms:created>
  <dcterms:modified xsi:type="dcterms:W3CDTF">2017-01-22T18:22:25Z</dcterms:modified>
</cp:coreProperties>
</file>