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71" r:id="rId6"/>
    <p:sldId id="257" r:id="rId7"/>
    <p:sldId id="258" r:id="rId8"/>
    <p:sldId id="259" r:id="rId9"/>
    <p:sldId id="262" r:id="rId10"/>
    <p:sldId id="264" r:id="rId11"/>
    <p:sldId id="266" r:id="rId12"/>
    <p:sldId id="273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C2C2C"/>
    <a:srgbClr val="323232"/>
    <a:srgbClr val="AEAEAE"/>
    <a:srgbClr val="FFFFFF"/>
    <a:srgbClr val="1B1B1B"/>
    <a:srgbClr val="993366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9009-EA30-43A9-A43B-F006CC3D9B84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25363-6D1F-4D46-9BC3-1AFCF1211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506" y="228015"/>
            <a:ext cx="11553686" cy="6238816"/>
            <a:chOff x="228506" y="228015"/>
            <a:chExt cx="11553686" cy="62388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2" r="894" b="3052"/>
            <a:stretch/>
          </p:blipFill>
          <p:spPr>
            <a:xfrm>
              <a:off x="567060" y="228015"/>
              <a:ext cx="10929984" cy="606953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66" y="350221"/>
              <a:ext cx="5595700" cy="2007498"/>
            </a:xfrm>
            <a:prstGeom prst="rect">
              <a:avLst/>
            </a:prstGeom>
            <a:no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0856907" y="2861552"/>
              <a:ext cx="141968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200" dirty="0" smtClean="0"/>
                <a:t>#of  MIVCs</a:t>
              </a:r>
              <a:endParaRPr lang="en-US" sz="2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42837" y="6128277"/>
              <a:ext cx="80502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Models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-268265" y="2907718"/>
              <a:ext cx="133209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Runtime (sec)</a:t>
              </a:r>
              <a:endParaRPr lang="en-US" sz="16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04527" y="1851795"/>
              <a:ext cx="106620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474747"/>
                  </a:solidFill>
                </a:rPr>
                <a:t>MIVCs</a:t>
              </a:r>
              <a:endParaRPr lang="en-US" sz="2000" b="1" dirty="0">
                <a:solidFill>
                  <a:srgbClr val="474747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66" y="350221"/>
            <a:ext cx="69913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43811" y="583862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3606" y="2842593"/>
            <a:ext cx="12775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elements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b="3135"/>
          <a:stretch/>
        </p:blipFill>
        <p:spPr>
          <a:xfrm>
            <a:off x="694468" y="-202018"/>
            <a:ext cx="11065141" cy="607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2" y="-106325"/>
            <a:ext cx="7527851" cy="15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8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60352" y="5740010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757561" y="2636406"/>
            <a:ext cx="256551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#of covered model elements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t="3050" b="2904"/>
          <a:stretch/>
        </p:blipFill>
        <p:spPr>
          <a:xfrm>
            <a:off x="694471" y="137069"/>
            <a:ext cx="10687806" cy="5701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7" y="222250"/>
            <a:ext cx="46196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7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b="3730"/>
          <a:stretch/>
        </p:blipFill>
        <p:spPr>
          <a:xfrm>
            <a:off x="525429" y="109329"/>
            <a:ext cx="11666571" cy="62198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6094136" y="632918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38" y="215801"/>
            <a:ext cx="6337324" cy="22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9"/>
          <a:stretch/>
        </p:blipFill>
        <p:spPr>
          <a:xfrm>
            <a:off x="426978" y="609600"/>
            <a:ext cx="10853950" cy="5617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309896" y="3049537"/>
            <a:ext cx="13320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Runtime (sec)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780371" y="6155442"/>
            <a:ext cx="80502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 smtClean="0"/>
              <a:t>Models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06" y="707389"/>
            <a:ext cx="68484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52436" y="4943726"/>
            <a:ext cx="338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792" y="2742506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3585" y="2915197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1868" y="305402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a2_below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2662" y="3624034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45596" y="2325011"/>
            <a:ext cx="1157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13368" y="2454292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 rot="16200000">
            <a:off x="5829228" y="1211342"/>
            <a:ext cx="1987141" cy="36417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473940" y="1458009"/>
            <a:ext cx="2058743" cy="3444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1730" y="3273942"/>
            <a:ext cx="11079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doi_on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5030699" y="4294353"/>
            <a:ext cx="991014" cy="64937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0"/>
            <a:endCxn id="14" idx="2"/>
          </p:cNvCxnSpPr>
          <p:nvPr/>
        </p:nvCxnSpPr>
        <p:spPr>
          <a:xfrm flipV="1">
            <a:off x="6021713" y="4025785"/>
            <a:ext cx="801086" cy="9179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83147" y="1564427"/>
            <a:ext cx="5719313" cy="3878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4647" y="2492785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MIVC#1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73718" y="1846652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IVC#2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51987" y="4410942"/>
            <a:ext cx="13131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 = </a:t>
            </a:r>
            <a:r>
              <a:rPr lang="en-US" sz="20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1186" y="2527556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 rot="2513191">
            <a:off x="6094087" y="2405611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 rot="17870591">
            <a:off x="3652692" y="260574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a1_below</a:t>
            </a:r>
          </a:p>
        </p:txBody>
      </p:sp>
      <p:sp>
        <p:nvSpPr>
          <p:cNvPr id="14" name="Oval 13"/>
          <p:cNvSpPr/>
          <p:nvPr/>
        </p:nvSpPr>
        <p:spPr>
          <a:xfrm rot="16200000">
            <a:off x="4984772" y="1581175"/>
            <a:ext cx="1987141" cy="25675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 rot="15327280">
            <a:off x="4085548" y="1597348"/>
            <a:ext cx="1877332" cy="25794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881" y="3106674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3808577" y="3758549"/>
            <a:ext cx="499603" cy="71135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08577" y="3856655"/>
            <a:ext cx="1888620" cy="6321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50776" y="1416423"/>
            <a:ext cx="6131860" cy="3406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22250" y="180343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MIVC#1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14315" y="163553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sz="16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IVC#2</a:t>
            </a:r>
            <a:endParaRPr lang="en-US" sz="16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8817" y="316124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a1_above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14497" y="3549609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3064" y="249561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4792833" y="399517"/>
            <a:ext cx="2773997" cy="5284089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16" idx="7"/>
          </p:cNvCxnSpPr>
          <p:nvPr/>
        </p:nvCxnSpPr>
        <p:spPr>
          <a:xfrm flipH="1" flipV="1">
            <a:off x="3402404" y="2229118"/>
            <a:ext cx="572386" cy="244504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5"/>
          </p:cNvCxnSpPr>
          <p:nvPr/>
        </p:nvCxnSpPr>
        <p:spPr>
          <a:xfrm flipV="1">
            <a:off x="6886105" y="1654562"/>
            <a:ext cx="1077844" cy="507822"/>
          </a:xfrm>
          <a:prstGeom prst="straightConnector1">
            <a:avLst/>
          </a:prstGeom>
          <a:ln w="19050">
            <a:solidFill>
              <a:srgbClr val="993366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665807" y="396120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d1    d2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5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066" y="787211"/>
            <a:ext cx="5770006" cy="5797888"/>
          </a:xfrm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a2_above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bool;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93366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a2_below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a1_above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a2_above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T_HYST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a1_below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one_below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both_above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	      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on_p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and 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  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 =&gt;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400"/>
              </a:spcBef>
              <a:buNone/>
            </a:pPr>
            <a:r>
              <a:rPr lang="en-US" sz="1800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1250415" y="207128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0415" y="2412743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1925" y="2756719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0414" y="310158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41925" y="34572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0414" y="3837662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50414" y="41857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06424" y="129396"/>
            <a:ext cx="6600376" cy="6455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5524" y="364183"/>
            <a:ext cx="647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returns 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b="1" dirty="0">
                <a:solidFill>
                  <a:srgbClr val="99336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0414" y="5274391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5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/>
        </p:nvSpPr>
        <p:spPr>
          <a:xfrm>
            <a:off x="1246588" y="257345"/>
            <a:ext cx="6460212" cy="6199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node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asw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alt2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returns (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bool);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d1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d2</a:t>
            </a:r>
            <a:r>
              <a:rPr lang="en-US" sz="1800" b="1" dirty="0">
                <a:solidFill>
                  <a:srgbClr val="D2006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bool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endParaRPr lang="en-US" sz="1800" b="1" dirty="0">
              <a:solidFill>
                <a:srgbClr val="920049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THRESHOLD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a2_above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alt2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a1_below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a2_below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a1_above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a2_above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below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 not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inhibit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800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d1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d1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if (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inhibit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above_hyst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800" b="1" dirty="0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 else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d2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	 d2 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(false -&gt; pre(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doi_on</a:t>
            </a:r>
            <a:r>
              <a:rPr lang="en-US" sz="1800" b="1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rgbClr val="92004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6424" y="129396"/>
            <a:ext cx="6600376" cy="6941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6588" y="261354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(1)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6588" y="2955004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(2)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8098" y="3311787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(3)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6587" y="369224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(4)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8098" y="4085510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(5)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46587" y="446596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(6)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46587" y="4816046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(7)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46587" y="5535058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(8)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46587" y="6183555"/>
            <a:ext cx="521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(9)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8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51467" y="447982"/>
            <a:ext cx="6883400" cy="4008532"/>
            <a:chOff x="1151467" y="447982"/>
            <a:chExt cx="6883400" cy="4008532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6578042" cy="3632247"/>
              <a:chOff x="1389529" y="535964"/>
              <a:chExt cx="6578042" cy="36322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966524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 rot="2262283">
                <a:off x="2300421" y="2235374"/>
                <a:ext cx="2730372" cy="15478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213412" y="3123310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94180" y="3402757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518" y="351291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15109" y="266164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63508" y="234649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72221" y="23391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636717" y="2514234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98427" y="3283419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 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67967" y="281763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19089" y="2753978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X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793507" y="13297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278776" y="80944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406601" y="987780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12352" y="343845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75474" y="3505239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945907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645749" y="1977166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533225" y="1482141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312125" y="2883566"/>
                <a:ext cx="2588302" cy="12846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498427" y="3660595"/>
                <a:ext cx="492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#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4805" y="3322041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MAY element</a:t>
                </a:r>
                <a:endParaRPr 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852651" y="3692574"/>
                <a:ext cx="21149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IRRELEVANT element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54338" y="2926677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O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888452" y="2993323"/>
                <a:ext cx="19678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MUST element</a:t>
                </a:r>
                <a:endParaRPr lang="en-US" sz="1600" dirty="0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151467" y="447982"/>
              <a:ext cx="6883400" cy="4008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365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1278466" y="408488"/>
            <a:ext cx="7284453" cy="4053445"/>
            <a:chOff x="1278466" y="408488"/>
            <a:chExt cx="7284453" cy="4053445"/>
          </a:xfrm>
        </p:grpSpPr>
        <p:grpSp>
          <p:nvGrpSpPr>
            <p:cNvPr id="39" name="Group 38"/>
            <p:cNvGrpSpPr/>
            <p:nvPr/>
          </p:nvGrpSpPr>
          <p:grpSpPr>
            <a:xfrm>
              <a:off x="1389529" y="535964"/>
              <a:ext cx="2823883" cy="2536054"/>
              <a:chOff x="1389529" y="535964"/>
              <a:chExt cx="2823883" cy="253605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061156" y="213002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439277" y="477099"/>
              <a:ext cx="2289824" cy="2536054"/>
              <a:chOff x="1389529" y="535964"/>
              <a:chExt cx="2823883" cy="253605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389529" y="1730567"/>
                <a:ext cx="2823883" cy="13414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 rot="5935114">
                <a:off x="2334520" y="1069899"/>
                <a:ext cx="2389208" cy="132133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362380" y="765355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647140" y="109743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859593" y="2254202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999043" y="1891563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369827" y="2339131"/>
                <a:ext cx="398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B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29109" y="2578093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266987" y="2208761"/>
                <a:ext cx="38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9" name="Oval 48"/>
            <p:cNvSpPr/>
            <p:nvPr/>
          </p:nvSpPr>
          <p:spPr>
            <a:xfrm rot="10964125">
              <a:off x="6002959" y="2048842"/>
              <a:ext cx="1911179" cy="94810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00356" y="2280266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H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10964125">
              <a:off x="6848239" y="1113139"/>
              <a:ext cx="1584196" cy="8483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236718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9404" y="1330714"/>
              <a:ext cx="313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J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12560" y="3437051"/>
              <a:ext cx="1655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 = /\ r </a:t>
              </a:r>
              <a:r>
                <a:rPr lang="en-US" b="1" dirty="0" smtClean="0">
                  <a:latin typeface="Meiryo" panose="020B0604030504040204" pitchFamily="34" charset="-128"/>
                  <a:ea typeface="Meiryo" panose="020B0604030504040204" pitchFamily="34" charset="-128"/>
                </a:rPr>
                <a:t>∈ ∆</a:t>
              </a:r>
              <a:endParaRPr lang="en-US" b="1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580095" y="4029070"/>
              <a:ext cx="442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39018" y="3951203"/>
              <a:ext cx="4523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(b)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9" idx="0"/>
            </p:cNvCxnSpPr>
            <p:nvPr/>
          </p:nvCxnSpPr>
          <p:spPr>
            <a:xfrm flipH="1" flipV="1">
              <a:off x="6935924" y="2996409"/>
              <a:ext cx="718146" cy="6126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849991" y="2757295"/>
              <a:ext cx="977546" cy="7735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4719473" y="2888560"/>
              <a:ext cx="303138" cy="5694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462201" y="3424367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1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77883" y="3454071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2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8174893" y="3461055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r</a:t>
              </a:r>
              <a:r>
                <a:rPr lang="en-US" sz="1200" b="1" dirty="0" smtClean="0"/>
                <a:t>3</a:t>
              </a:r>
              <a:endParaRPr lang="en-US" sz="1200" dirty="0"/>
            </a:p>
          </p:txBody>
        </p:sp>
        <p:cxnSp>
          <p:nvCxnSpPr>
            <p:cNvPr id="65" name="Straight Arrow Connector 64"/>
            <p:cNvCxnSpPr>
              <a:stCxn id="63" idx="0"/>
              <a:endCxn id="51" idx="1"/>
            </p:cNvCxnSpPr>
            <p:nvPr/>
          </p:nvCxnSpPr>
          <p:spPr>
            <a:xfrm flipH="1" flipV="1">
              <a:off x="8185482" y="1863654"/>
              <a:ext cx="168306" cy="15974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49" idx="1"/>
            </p:cNvCxnSpPr>
            <p:nvPr/>
          </p:nvCxnSpPr>
          <p:spPr>
            <a:xfrm flipH="1" flipV="1">
              <a:off x="7617485" y="2889967"/>
              <a:ext cx="587645" cy="578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367005" y="447982"/>
              <a:ext cx="0" cy="398991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78466" y="408488"/>
              <a:ext cx="7284453" cy="4053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260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3884" y="499454"/>
            <a:ext cx="8745187" cy="612463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top( in1 : bool; in2: bool) returns (P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int;  c1 : bool; 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c3 : bool;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bool;  r2 : bool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0 -&gt; if (c2 and x &lt; 90) then (10 + pre(x))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else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(pre(x) - 10);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in1;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(r1 or r2) and in2;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	c2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false else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c3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not c2 or c1; 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 (x &lt; 100) or c3;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tel;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    </a:t>
            </a:r>
            <a:r>
              <a:rPr lang="en-US" sz="2000" b="1" dirty="0" smtClean="0"/>
              <a:t>(</a:t>
            </a:r>
            <a:r>
              <a:rPr lang="en-US" sz="2000" b="1" dirty="0"/>
              <a:t>a)</a:t>
            </a:r>
          </a:p>
          <a:p>
            <a:pPr marL="0" indent="0">
              <a:buNone/>
            </a:pP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31303" y="499730"/>
            <a:ext cx="4660697" cy="612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873057" y="6254752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17641973">
            <a:off x="8410461" y="1731288"/>
            <a:ext cx="2186717" cy="2536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7521782">
            <a:off x="9399648" y="2282855"/>
            <a:ext cx="2186717" cy="23466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76479" y="279973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P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583252" y="351772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c3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8779771" y="2599675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0806748" y="3602680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544771" y="40533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c1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9824382" y="1376891"/>
            <a:ext cx="447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r1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0772640" y="1770690"/>
            <a:ext cx="447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r2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 rot="17521782">
            <a:off x="7726455" y="1145223"/>
            <a:ext cx="4521558" cy="409941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59246" y="0"/>
            <a:ext cx="12156799" cy="7356968"/>
            <a:chOff x="35201" y="0"/>
            <a:chExt cx="12156799" cy="7356968"/>
          </a:xfrm>
          <a:noFill/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" r="1513" b="3215"/>
            <a:stretch/>
          </p:blipFill>
          <p:spPr>
            <a:xfrm>
              <a:off x="6202390" y="0"/>
              <a:ext cx="5697896" cy="3541059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0" t="744" r="1748" b="2666"/>
            <a:stretch/>
          </p:blipFill>
          <p:spPr>
            <a:xfrm>
              <a:off x="367553" y="44824"/>
              <a:ext cx="5773271" cy="3487270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4" r="1162" b="3063"/>
            <a:stretch/>
          </p:blipFill>
          <p:spPr>
            <a:xfrm>
              <a:off x="6279080" y="3806115"/>
              <a:ext cx="5624992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1" r="1682" b="2468"/>
            <a:stretch/>
          </p:blipFill>
          <p:spPr>
            <a:xfrm>
              <a:off x="314844" y="3794108"/>
              <a:ext cx="5813967" cy="3550853"/>
            </a:xfrm>
            <a:prstGeom prst="rect">
              <a:avLst/>
            </a:prstGeom>
            <a:grpFill/>
            <a:ln w="6350"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0364" y="17929"/>
              <a:ext cx="3352800" cy="1133475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4841" y="36979"/>
              <a:ext cx="3267075" cy="1114425"/>
            </a:xfrm>
            <a:prstGeom prst="rect">
              <a:avLst/>
            </a:prstGeom>
            <a:grpFill/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36096" y="3806115"/>
              <a:ext cx="3371850" cy="1209675"/>
            </a:xfrm>
            <a:prstGeom prst="rect">
              <a:avLst/>
            </a:prstGeom>
            <a:grpFill/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316" y="3794108"/>
              <a:ext cx="3276600" cy="1095375"/>
            </a:xfrm>
            <a:prstGeom prst="rect">
              <a:avLst/>
            </a:prstGeom>
            <a:grpFill/>
          </p:spPr>
        </p:pic>
        <p:sp>
          <p:nvSpPr>
            <p:cNvPr id="15" name="Rectangle 14"/>
            <p:cNvSpPr/>
            <p:nvPr/>
          </p:nvSpPr>
          <p:spPr>
            <a:xfrm rot="16200000">
              <a:off x="11629987" y="3076653"/>
              <a:ext cx="816249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#of  IVCs</a:t>
              </a:r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11884222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481314" y="3618582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34364" y="3451004"/>
              <a:ext cx="729687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Models</a:t>
              </a:r>
              <a:endParaRPr lang="en-US" sz="1400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861916" y="3623146"/>
              <a:ext cx="1811546" cy="189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-405753" y="3076652"/>
              <a:ext cx="1189685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Runtime (sec)</a:t>
              </a:r>
              <a:endParaRPr lang="en-US" sz="14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14844" y="1811401"/>
              <a:ext cx="18856" cy="26968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65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312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Meiryo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Elaheh</dc:creator>
  <cp:lastModifiedBy>Elaheh</cp:lastModifiedBy>
  <cp:revision>78</cp:revision>
  <dcterms:created xsi:type="dcterms:W3CDTF">2016-08-22T05:18:27Z</dcterms:created>
  <dcterms:modified xsi:type="dcterms:W3CDTF">2017-10-27T01:03:28Z</dcterms:modified>
</cp:coreProperties>
</file>