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70" r:id="rId5"/>
    <p:sldId id="261" r:id="rId6"/>
    <p:sldId id="275" r:id="rId7"/>
    <p:sldId id="271" r:id="rId8"/>
    <p:sldId id="276" r:id="rId9"/>
    <p:sldId id="257" r:id="rId10"/>
    <p:sldId id="258" r:id="rId11"/>
    <p:sldId id="259" r:id="rId12"/>
    <p:sldId id="262" r:id="rId13"/>
    <p:sldId id="264" r:id="rId14"/>
    <p:sldId id="266" r:id="rId15"/>
    <p:sldId id="273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60" d="100"/>
          <a:sy n="60" d="100"/>
        </p:scale>
        <p:origin x="5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06" y="228015"/>
            <a:ext cx="11553686" cy="6238816"/>
            <a:chOff x="228506" y="228015"/>
            <a:chExt cx="11553686" cy="62388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" r="894" b="3052"/>
            <a:stretch/>
          </p:blipFill>
          <p:spPr>
            <a:xfrm>
              <a:off x="567060" y="228015"/>
              <a:ext cx="10929984" cy="6069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350221"/>
              <a:ext cx="5595700" cy="2007498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0856907" y="2861552"/>
              <a:ext cx="141968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#of  MIVCs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2837" y="6128277"/>
              <a:ext cx="8050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268265" y="2907718"/>
              <a:ext cx="13320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Runtime (sec)</a:t>
              </a:r>
              <a:endParaRPr lang="en-US" sz="16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4527" y="1851795"/>
              <a:ext cx="10662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474747"/>
                  </a:solidFill>
                </a:rPr>
                <a:t>MIVCs</a:t>
              </a:r>
              <a:endParaRPr lang="en-US" sz="2000" b="1" dirty="0">
                <a:solidFill>
                  <a:srgbClr val="474747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66" y="350221"/>
            <a:ext cx="6991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3606" y="2842593"/>
            <a:ext cx="12775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elements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b="3135"/>
          <a:stretch/>
        </p:blipFill>
        <p:spPr>
          <a:xfrm>
            <a:off x="694468" y="-202018"/>
            <a:ext cx="11065141" cy="607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-106325"/>
            <a:ext cx="7527851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0352" y="5740010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757561" y="2636406"/>
            <a:ext cx="25655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covered model elements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050" b="2904"/>
          <a:stretch/>
        </p:blipFill>
        <p:spPr>
          <a:xfrm>
            <a:off x="694471" y="137069"/>
            <a:ext cx="10687806" cy="570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22250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b="3730"/>
          <a:stretch/>
        </p:blipFill>
        <p:spPr>
          <a:xfrm>
            <a:off x="525429" y="109329"/>
            <a:ext cx="11666571" cy="6219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215801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/>
          <a:stretch/>
        </p:blipFill>
        <p:spPr>
          <a:xfrm>
            <a:off x="426978" y="609600"/>
            <a:ext cx="10853950" cy="561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780371" y="615544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06" y="707389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6368888" y="-4563585"/>
            <a:ext cx="14360928" cy="25504596"/>
            <a:chOff x="-6368888" y="-4563585"/>
            <a:chExt cx="14360928" cy="25504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80184" y="-4563585"/>
              <a:ext cx="14183521" cy="79222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4012828"/>
              <a:ext cx="14360928" cy="80213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12688332"/>
              <a:ext cx="14271918" cy="787886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2873" y="335863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(a)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5162" y="12134334"/>
              <a:ext cx="10005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(b)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576" y="20571679"/>
              <a:ext cx="1606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(c)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27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1987" y="4410942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1186" y="252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3064" y="24956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65807" y="396120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d1    d2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6460212" cy="619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(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8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424" y="129396"/>
            <a:ext cx="6600376" cy="6941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588" y="261354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588" y="29550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8098" y="331178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587" y="369224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098" y="408551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6587" y="44659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6587" y="481604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587" y="553505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6587" y="618355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4.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 while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&lt;= n do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6.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7.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8.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9.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ptint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(a)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10. print (b)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79" y="116542"/>
            <a:ext cx="10129909" cy="5423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68383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 while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&lt;= n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7.    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-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AutoNum type="arabicPeriod" startAt="8"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AutoNum type="arabicPeriod" startAt="8"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10. print (b)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backward slice for p = 10 and V = {b}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8203200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a 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6.    a := a +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9.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ptint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(a)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forward slice for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 = 3 and V = {a}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023902" y="257344"/>
            <a:ext cx="0" cy="50801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57455" y="257345"/>
            <a:ext cx="0" cy="50801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513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 Ghassabani</cp:lastModifiedBy>
  <cp:revision>84</cp:revision>
  <dcterms:created xsi:type="dcterms:W3CDTF">2016-08-22T05:18:27Z</dcterms:created>
  <dcterms:modified xsi:type="dcterms:W3CDTF">2018-07-15T22:27:48Z</dcterms:modified>
</cp:coreProperties>
</file>