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9" r:id="rId7"/>
    <p:sldId id="262" r:id="rId8"/>
    <p:sldId id="264" r:id="rId9"/>
    <p:sldId id="265" r:id="rId10"/>
    <p:sldId id="259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766E-60EA-40D4-8F02-6F5AC76A935E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All_IVCs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on IVC_UCBF minimization runs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058022"/>
              </p:ext>
            </p:extLst>
          </p:nvPr>
        </p:nvGraphicFramePr>
        <p:xfrm>
          <a:off x="1024466" y="2291293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141.07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3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2" y="365125"/>
            <a:ext cx="11685960" cy="6357408"/>
          </a:xfrm>
        </p:spPr>
      </p:pic>
    </p:spTree>
    <p:extLst>
      <p:ext uri="{BB962C8B-B14F-4D97-AF65-F5344CB8AC3E}">
        <p14:creationId xmlns:p14="http://schemas.microsoft.com/office/powerpoint/2010/main" val="184355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30" y="301625"/>
            <a:ext cx="11755994" cy="6395508"/>
          </a:xfrm>
        </p:spPr>
      </p:pic>
    </p:spTree>
    <p:extLst>
      <p:ext uri="{BB962C8B-B14F-4D97-AF65-F5344CB8AC3E}">
        <p14:creationId xmlns:p14="http://schemas.microsoft.com/office/powerpoint/2010/main" val="9248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202247"/>
              </p:ext>
            </p:extLst>
          </p:nvPr>
        </p:nvGraphicFramePr>
        <p:xfrm>
          <a:off x="1007533" y="2282827"/>
          <a:ext cx="8195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613747"/>
                <a:gridCol w="1490133"/>
                <a:gridCol w="1507067"/>
                <a:gridCol w="1481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13.642%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101034.615%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2544.399%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7764.159%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3646.154%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26.560%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181.579%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10.226%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11.718%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14.092%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11124.432%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882.018%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1512.071%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50100" y="5130707"/>
            <a:ext cx="7352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* Overhead = (running time of the algorithm)/ (JKind verification time)  *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48"/>
            <a:ext cx="12192000" cy="6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9" y="225788"/>
            <a:ext cx="11846928" cy="6444978"/>
          </a:xfrm>
        </p:spPr>
      </p:pic>
    </p:spTree>
    <p:extLst>
      <p:ext uri="{BB962C8B-B14F-4D97-AF65-F5344CB8AC3E}">
        <p14:creationId xmlns:p14="http://schemas.microsoft.com/office/powerpoint/2010/main" val="149292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880436"/>
              </p:ext>
            </p:extLst>
          </p:nvPr>
        </p:nvGraphicFramePr>
        <p:xfrm>
          <a:off x="1024466" y="2291293"/>
          <a:ext cx="85005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1"/>
                <a:gridCol w="1346200"/>
                <a:gridCol w="1371600"/>
                <a:gridCol w="1329266"/>
                <a:gridCol w="1303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r>
                        <a:rPr lang="en-US" dirty="0" smtClean="0"/>
                        <a:t>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2388.501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257.736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 + </a:t>
                      </a:r>
                      <a:r>
                        <a:rPr lang="en-US" dirty="0" err="1" smtClean="0"/>
                        <a:t>All_IVCs</a:t>
                      </a:r>
                      <a:r>
                        <a:rPr lang="en-US" baseline="0" dirty="0" smtClean="0"/>
                        <a:t> + 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2388.502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60.260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257.868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14.758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2.046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1323.515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17.247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104.838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14.617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1.940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2375.058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58.884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256.529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6" y="365125"/>
            <a:ext cx="11771638" cy="6569075"/>
          </a:xfrm>
        </p:spPr>
      </p:pic>
    </p:spTree>
    <p:extLst>
      <p:ext uri="{BB962C8B-B14F-4D97-AF65-F5344CB8AC3E}">
        <p14:creationId xmlns:p14="http://schemas.microsoft.com/office/powerpoint/2010/main" val="55861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0" y="208492"/>
            <a:ext cx="11890170" cy="6649508"/>
          </a:xfrm>
        </p:spPr>
      </p:pic>
    </p:spTree>
    <p:extLst>
      <p:ext uri="{BB962C8B-B14F-4D97-AF65-F5344CB8AC3E}">
        <p14:creationId xmlns:p14="http://schemas.microsoft.com/office/powerpoint/2010/main" val="35675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3" y="242357"/>
            <a:ext cx="11896064" cy="6471709"/>
          </a:xfrm>
        </p:spPr>
      </p:pic>
    </p:spTree>
    <p:extLst>
      <p:ext uri="{BB962C8B-B14F-4D97-AF65-F5344CB8AC3E}">
        <p14:creationId xmlns:p14="http://schemas.microsoft.com/office/powerpoint/2010/main" val="28274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0" y="250825"/>
            <a:ext cx="11839370" cy="6463242"/>
          </a:xfrm>
        </p:spPr>
      </p:pic>
    </p:spTree>
    <p:extLst>
      <p:ext uri="{BB962C8B-B14F-4D97-AF65-F5344CB8AC3E}">
        <p14:creationId xmlns:p14="http://schemas.microsoft.com/office/powerpoint/2010/main" val="17019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174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Experimental Results</vt:lpstr>
      <vt:lpstr>Overhead of different algorithms</vt:lpstr>
      <vt:lpstr>PowerPoint Presentation</vt:lpstr>
      <vt:lpstr>PowerPoint Presentation</vt:lpstr>
      <vt:lpstr>Running time of different algorithms</vt:lpstr>
      <vt:lpstr>PowerPoint Presentation</vt:lpstr>
      <vt:lpstr>PowerPoint Presentation</vt:lpstr>
      <vt:lpstr>PowerPoint Presentation</vt:lpstr>
      <vt:lpstr>PowerPoint Presentation</vt:lpstr>
      <vt:lpstr>Info on IVC_UCBF minimization runs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Results</dc:title>
  <dc:creator>Elaheh</dc:creator>
  <cp:lastModifiedBy>Elaheh</cp:lastModifiedBy>
  <cp:revision>56</cp:revision>
  <dcterms:created xsi:type="dcterms:W3CDTF">2016-08-09T07:51:48Z</dcterms:created>
  <dcterms:modified xsi:type="dcterms:W3CDTF">2016-08-14T16:41:48Z</dcterms:modified>
</cp:coreProperties>
</file>