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95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5356-B54E-40AE-8E46-262CEBEB9AE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>
            <a:off x="6629400" y="3429000"/>
            <a:ext cx="0" cy="5070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8400" y="316114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308494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301195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k-induction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01195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301195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PDR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24674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2236413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Inv</a:t>
            </a:r>
            <a:r>
              <a:rPr lang="en-US" sz="1400" dirty="0" smtClean="0">
                <a:solidFill>
                  <a:schemeClr val="tx1"/>
                </a:solidFill>
              </a:rPr>
              <a:t> Gen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5029200" y="3222083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2806" y="3010272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invariants</a:t>
            </a:r>
            <a:endParaRPr lang="en-US" sz="1050" dirty="0"/>
          </a:p>
        </p:txBody>
      </p:sp>
      <p:cxnSp>
        <p:nvCxnSpPr>
          <p:cNvPr id="14" name="Straight Arrow Connector 13"/>
          <p:cNvCxnSpPr>
            <a:stCxn id="9" idx="2"/>
            <a:endCxn id="4" idx="0"/>
          </p:cNvCxnSpPr>
          <p:nvPr/>
        </p:nvCxnSpPr>
        <p:spPr>
          <a:xfrm>
            <a:off x="3429000" y="2667000"/>
            <a:ext cx="1066800" cy="3449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4" idx="0"/>
          </p:cNvCxnSpPr>
          <p:nvPr/>
        </p:nvCxnSpPr>
        <p:spPr>
          <a:xfrm flipH="1">
            <a:off x="4495800" y="2656668"/>
            <a:ext cx="1066800" cy="35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0403" y="2667000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invariants</a:t>
            </a:r>
            <a:endParaRPr lang="en-US" sz="1050" dirty="0"/>
          </a:p>
        </p:txBody>
      </p: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2895600" y="3222083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3603" y="2999601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base step</a:t>
            </a:r>
            <a:endParaRPr lang="en-US" sz="1050" dirty="0"/>
          </a:p>
        </p:txBody>
      </p:sp>
      <p:cxnSp>
        <p:nvCxnSpPr>
          <p:cNvPr id="25" name="Straight Arrow Connector 24"/>
          <p:cNvCxnSpPr>
            <a:stCxn id="5" idx="2"/>
          </p:cNvCxnSpPr>
          <p:nvPr/>
        </p:nvCxnSpPr>
        <p:spPr>
          <a:xfrm>
            <a:off x="2362200" y="3432210"/>
            <a:ext cx="0" cy="5038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47993" y="35052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</a:t>
            </a:r>
            <a:r>
              <a:rPr lang="en-US" sz="1050" dirty="0" smtClean="0"/>
              <a:t>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30" name="Straight Arrow Connector 29"/>
          <p:cNvCxnSpPr>
            <a:stCxn id="4" idx="2"/>
          </p:cNvCxnSpPr>
          <p:nvPr/>
        </p:nvCxnSpPr>
        <p:spPr>
          <a:xfrm>
            <a:off x="4495800" y="3432210"/>
            <a:ext cx="0" cy="5038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5800" y="35052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3653135"/>
            <a:ext cx="9509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 &amp; invalid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40" name="Straight Arrow Connector 39"/>
          <p:cNvCxnSpPr>
            <a:stCxn id="9" idx="0"/>
          </p:cNvCxnSpPr>
          <p:nvPr/>
        </p:nvCxnSpPr>
        <p:spPr>
          <a:xfrm flipV="1">
            <a:off x="3429000" y="1785080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05200" y="1785080"/>
            <a:ext cx="7906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Properties`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581612" y="178508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27" name="Straight Arrow Connector 26"/>
          <p:cNvCxnSpPr>
            <a:stCxn id="10" idx="0"/>
          </p:cNvCxnSpPr>
          <p:nvPr/>
        </p:nvCxnSpPr>
        <p:spPr>
          <a:xfrm flipV="1">
            <a:off x="5562600" y="1785081"/>
            <a:ext cx="0" cy="451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7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95600" y="1828800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IVC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818468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Smoothing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2"/>
            <a:endCxn id="42" idx="0"/>
          </p:cNvCxnSpPr>
          <p:nvPr/>
        </p:nvCxnSpPr>
        <p:spPr>
          <a:xfrm>
            <a:off x="5562600" y="2238723"/>
            <a:ext cx="0" cy="5806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0"/>
          </p:cNvCxnSpPr>
          <p:nvPr/>
        </p:nvCxnSpPr>
        <p:spPr>
          <a:xfrm>
            <a:off x="3429000" y="12192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" idx="0"/>
          </p:cNvCxnSpPr>
          <p:nvPr/>
        </p:nvCxnSpPr>
        <p:spPr>
          <a:xfrm>
            <a:off x="5562600" y="1219200"/>
            <a:ext cx="0" cy="599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11619" y="12954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581612" y="1367135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3429000" y="2249055"/>
            <a:ext cx="0" cy="6079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9000" y="2247368"/>
            <a:ext cx="762000" cy="572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</a:t>
            </a:r>
            <a:r>
              <a:rPr lang="en-US" sz="1050" dirty="0" smtClean="0"/>
              <a:t>nductive validity cores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5581612" y="2337568"/>
            <a:ext cx="1130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smooth</a:t>
            </a:r>
          </a:p>
          <a:p>
            <a:r>
              <a:rPr lang="en-US" sz="1050" dirty="0" smtClean="0"/>
              <a:t>counterexamples</a:t>
            </a:r>
            <a:endParaRPr lang="en-US" sz="1050" dirty="0"/>
          </a:p>
        </p:txBody>
      </p:sp>
      <p:sp>
        <p:nvSpPr>
          <p:cNvPr id="42" name="Rectangle 41"/>
          <p:cNvSpPr/>
          <p:nvPr/>
        </p:nvSpPr>
        <p:spPr>
          <a:xfrm>
            <a:off x="5029200" y="2819400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Interval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5562600" y="3239655"/>
            <a:ext cx="0" cy="5806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81612" y="3322244"/>
            <a:ext cx="1130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generalized</a:t>
            </a:r>
          </a:p>
          <a:p>
            <a:r>
              <a:rPr lang="en-US" sz="1050" dirty="0" smtClean="0"/>
              <a:t>counterexamples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1978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1828800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IVC_UC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>
            <a:off x="3429000" y="12192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2687" y="952987"/>
            <a:ext cx="1952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valid properties</a:t>
            </a:r>
            <a:endParaRPr lang="en-US" sz="1050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3429000" y="2249055"/>
            <a:ext cx="0" cy="6079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95600" y="2856969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ALL_IVCs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030" y="2478727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BVC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9000" y="3277224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6690" y="4024588"/>
            <a:ext cx="10494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all minimal IVCs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4495799" y="3734447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IVC_MUST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52291" y="3371896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UCBF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29198" y="2590800"/>
            <a:ext cx="1" cy="11436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1633" y="2312629"/>
            <a:ext cx="1908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approximate minimal IVC</a:t>
            </a:r>
            <a:endParaRPr lang="en-US" sz="10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00800" y="2590800"/>
            <a:ext cx="0" cy="7640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29000" y="3505200"/>
            <a:ext cx="160019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29000" y="2590800"/>
            <a:ext cx="2971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59876" y="1320621"/>
            <a:ext cx="9094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valid property up to depth k</a:t>
            </a:r>
            <a:endParaRPr lang="en-US" sz="105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792430" y="186912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92430" y="2898139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9924" y="3576272"/>
            <a:ext cx="1117757" cy="431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bounded validity cores at k</a:t>
            </a:r>
            <a:endParaRPr lang="en-US" sz="105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020510" y="4130729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13182" y="4848070"/>
            <a:ext cx="10494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Must elements for each property</a:t>
            </a:r>
            <a:endParaRPr lang="en-US" sz="105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59619" y="3817805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69674" y="4486413"/>
            <a:ext cx="10494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MIVCs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0956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69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Gacek</dc:creator>
  <cp:lastModifiedBy>Elaheh Ghassabani</cp:lastModifiedBy>
  <cp:revision>10</cp:revision>
  <dcterms:created xsi:type="dcterms:W3CDTF">2017-11-27T20:01:55Z</dcterms:created>
  <dcterms:modified xsi:type="dcterms:W3CDTF">2018-07-08T20:16:35Z</dcterms:modified>
</cp:coreProperties>
</file>