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59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766E-60EA-40D4-8F02-6F5AC76A935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All_IVCs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on IVC_UCBF minimization runs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418607"/>
              </p:ext>
            </p:extLst>
          </p:nvPr>
        </p:nvGraphicFramePr>
        <p:xfrm>
          <a:off x="1024466" y="2291293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4" y="101598"/>
            <a:ext cx="11765723" cy="6400801"/>
          </a:xfrm>
        </p:spPr>
      </p:pic>
    </p:spTree>
    <p:extLst>
      <p:ext uri="{BB962C8B-B14F-4D97-AF65-F5344CB8AC3E}">
        <p14:creationId xmlns:p14="http://schemas.microsoft.com/office/powerpoint/2010/main" val="92489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3" y="262467"/>
            <a:ext cx="11719030" cy="6375399"/>
          </a:xfrm>
        </p:spPr>
      </p:pic>
    </p:spTree>
    <p:extLst>
      <p:ext uri="{BB962C8B-B14F-4D97-AF65-F5344CB8AC3E}">
        <p14:creationId xmlns:p14="http://schemas.microsoft.com/office/powerpoint/2010/main" val="184355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471586"/>
              </p:ext>
            </p:extLst>
          </p:nvPr>
        </p:nvGraphicFramePr>
        <p:xfrm>
          <a:off x="1007533" y="2282827"/>
          <a:ext cx="8195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613747"/>
                <a:gridCol w="1490133"/>
                <a:gridCol w="1507067"/>
                <a:gridCol w="1481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16.741%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9467.2%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1000.889%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1254.364%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40.431%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1.540%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5.126%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20.577%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31.237%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15.637%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7594.871%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844.327%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1014.370%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5" y="149225"/>
            <a:ext cx="11407571" cy="6205958"/>
          </a:xfrm>
        </p:spPr>
      </p:pic>
    </p:spTree>
    <p:extLst>
      <p:ext uri="{BB962C8B-B14F-4D97-AF65-F5344CB8AC3E}">
        <p14:creationId xmlns:p14="http://schemas.microsoft.com/office/powerpoint/2010/main" val="2404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" y="193766"/>
            <a:ext cx="11954257" cy="6503367"/>
          </a:xfrm>
        </p:spPr>
      </p:pic>
    </p:spTree>
    <p:extLst>
      <p:ext uri="{BB962C8B-B14F-4D97-AF65-F5344CB8AC3E}">
        <p14:creationId xmlns:p14="http://schemas.microsoft.com/office/powerpoint/2010/main" val="149292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424594"/>
              </p:ext>
            </p:extLst>
          </p:nvPr>
        </p:nvGraphicFramePr>
        <p:xfrm>
          <a:off x="1024466" y="2291293"/>
          <a:ext cx="85005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1"/>
                <a:gridCol w="1346200"/>
                <a:gridCol w="1371600"/>
                <a:gridCol w="1329266"/>
                <a:gridCol w="1303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r>
                        <a:rPr lang="en-US" dirty="0" smtClean="0"/>
                        <a:t>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650.164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20.720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72.105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 + </a:t>
                      </a:r>
                      <a:r>
                        <a:rPr lang="en-US" dirty="0" err="1" smtClean="0"/>
                        <a:t>All_IVCs</a:t>
                      </a:r>
                      <a:r>
                        <a:rPr lang="en-US" baseline="0" dirty="0" smtClean="0"/>
                        <a:t> + 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650.164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21.173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73.419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3.017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604.455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14.049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60.123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18.648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2.186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631.516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19.379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70.5189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1.242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20.212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2.182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" y="103867"/>
            <a:ext cx="12048356" cy="6554559"/>
          </a:xfrm>
        </p:spPr>
      </p:pic>
    </p:spTree>
    <p:extLst>
      <p:ext uri="{BB962C8B-B14F-4D97-AF65-F5344CB8AC3E}">
        <p14:creationId xmlns:p14="http://schemas.microsoft.com/office/powerpoint/2010/main" val="35675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10"/>
            <a:ext cx="12200932" cy="6637563"/>
          </a:xfrm>
        </p:spPr>
      </p:pic>
    </p:spTree>
    <p:extLst>
      <p:ext uri="{BB962C8B-B14F-4D97-AF65-F5344CB8AC3E}">
        <p14:creationId xmlns:p14="http://schemas.microsoft.com/office/powerpoint/2010/main" val="56755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3" y="156754"/>
            <a:ext cx="11684753" cy="6356751"/>
          </a:xfrm>
        </p:spPr>
      </p:pic>
    </p:spTree>
    <p:extLst>
      <p:ext uri="{BB962C8B-B14F-4D97-AF65-F5344CB8AC3E}">
        <p14:creationId xmlns:p14="http://schemas.microsoft.com/office/powerpoint/2010/main" val="28274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1" y="251913"/>
            <a:ext cx="11743556" cy="6388741"/>
          </a:xfrm>
        </p:spPr>
      </p:pic>
    </p:spTree>
    <p:extLst>
      <p:ext uri="{BB962C8B-B14F-4D97-AF65-F5344CB8AC3E}">
        <p14:creationId xmlns:p14="http://schemas.microsoft.com/office/powerpoint/2010/main" val="17019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157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Experimental Results</vt:lpstr>
      <vt:lpstr>Overhead of different algorithms</vt:lpstr>
      <vt:lpstr>PowerPoint Presentation</vt:lpstr>
      <vt:lpstr>PowerPoint Presentation</vt:lpstr>
      <vt:lpstr>Running time of different algorithms</vt:lpstr>
      <vt:lpstr>PowerPoint Presentation</vt:lpstr>
      <vt:lpstr>PowerPoint Presentation</vt:lpstr>
      <vt:lpstr>PowerPoint Presentation</vt:lpstr>
      <vt:lpstr>PowerPoint Presentation</vt:lpstr>
      <vt:lpstr>Info on IVC_UCBF minimization runs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Results</dc:title>
  <dc:creator>Elaheh</dc:creator>
  <cp:lastModifiedBy>Elaheh</cp:lastModifiedBy>
  <cp:revision>19</cp:revision>
  <dcterms:created xsi:type="dcterms:W3CDTF">2016-08-09T07:51:48Z</dcterms:created>
  <dcterms:modified xsi:type="dcterms:W3CDTF">2016-08-09T08:20:46Z</dcterms:modified>
</cp:coreProperties>
</file>