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80" d="100"/>
          <a:sy n="80" d="100"/>
        </p:scale>
        <p:origin x="-56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817" b="3055"/>
          <a:stretch/>
        </p:blipFill>
        <p:spPr>
          <a:xfrm>
            <a:off x="308342" y="361507"/>
            <a:ext cx="11344941" cy="6071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6124" y="6432698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40954" y="31359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5" y="478466"/>
            <a:ext cx="5756348" cy="14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b="3257"/>
          <a:stretch/>
        </p:blipFill>
        <p:spPr>
          <a:xfrm>
            <a:off x="741871" y="397758"/>
            <a:ext cx="10922835" cy="5865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11181" y="626277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92425" y="2950615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08" y="482048"/>
            <a:ext cx="7629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2043" y="250045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4010" y="188699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865" y="1496513"/>
            <a:ext cx="7272864" cy="4205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a2_below,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below, p1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p2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a2_below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alarm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alarm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a2_below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9103" y="255064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9103" y="288292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99103" y="323570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99103" y="359249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103" y="394927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99103" y="4640843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9103" y="494862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96203" y="576483"/>
            <a:ext cx="8347807" cy="524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1362" y="774778"/>
            <a:ext cx="80126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(alt1, alt2: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stat1, stat2 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(alarm: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r="1162" b="3063"/>
          <a:stretch/>
        </p:blipFill>
        <p:spPr>
          <a:xfrm>
            <a:off x="1479176" y="1389483"/>
            <a:ext cx="9188823" cy="4834195"/>
          </a:xfrm>
          <a:prstGeom prst="rect">
            <a:avLst/>
          </a:prstGeom>
          <a:noFill/>
          <a:ln w="6350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9" y="1487125"/>
            <a:ext cx="3371850" cy="120967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339335" y="3512475"/>
            <a:ext cx="8162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940551" y="6149250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730445" y="3603500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1866" b="2631"/>
          <a:stretch/>
        </p:blipFill>
        <p:spPr>
          <a:xfrm>
            <a:off x="244549" y="988828"/>
            <a:ext cx="11419367" cy="570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1" y="1040273"/>
            <a:ext cx="5094733" cy="161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0520089" y="3593125"/>
            <a:ext cx="8162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62086" y="6550223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504182" y="35931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033113" y="4187966"/>
            <a:ext cx="122552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Equations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95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266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42</cp:revision>
  <dcterms:created xsi:type="dcterms:W3CDTF">2016-08-22T05:18:27Z</dcterms:created>
  <dcterms:modified xsi:type="dcterms:W3CDTF">2017-01-24T03:06:22Z</dcterms:modified>
</cp:coreProperties>
</file>