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99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22</cp:revision>
  <dcterms:created xsi:type="dcterms:W3CDTF">2016-08-22T05:18:27Z</dcterms:created>
  <dcterms:modified xsi:type="dcterms:W3CDTF">2017-01-13T15:30:29Z</dcterms:modified>
</cp:coreProperties>
</file>