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61" r:id="rId5"/>
    <p:sldId id="271" r:id="rId6"/>
    <p:sldId id="257" r:id="rId7"/>
    <p:sldId id="258" r:id="rId8"/>
    <p:sldId id="259" r:id="rId9"/>
    <p:sldId id="262" r:id="rId10"/>
    <p:sldId id="264" r:id="rId11"/>
    <p:sldId id="266" r:id="rId12"/>
    <p:sldId id="273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C2C2C"/>
    <a:srgbClr val="323232"/>
    <a:srgbClr val="AEAEAE"/>
    <a:srgbClr val="FFFFFF"/>
    <a:srgbClr val="1B1B1B"/>
    <a:srgbClr val="9933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70" d="100"/>
          <a:sy n="70" d="100"/>
        </p:scale>
        <p:origin x="1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506" y="228015"/>
            <a:ext cx="11553686" cy="6238816"/>
            <a:chOff x="228506" y="228015"/>
            <a:chExt cx="11553686" cy="62388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2" r="894" b="3052"/>
            <a:stretch/>
          </p:blipFill>
          <p:spPr>
            <a:xfrm>
              <a:off x="567060" y="228015"/>
              <a:ext cx="10929984" cy="606953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66" y="350221"/>
              <a:ext cx="5595700" cy="2007498"/>
            </a:xfrm>
            <a:prstGeom prst="rect">
              <a:avLst/>
            </a:prstGeom>
            <a:no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0856907" y="2861552"/>
              <a:ext cx="1419684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#of  MIVCs</a:t>
              </a:r>
              <a:endParaRPr lang="en-US" sz="2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42837" y="6128277"/>
              <a:ext cx="80502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Models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-268265" y="2907718"/>
              <a:ext cx="133209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Runtime (sec)</a:t>
              </a:r>
              <a:endParaRPr lang="en-US" sz="16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04527" y="1851795"/>
              <a:ext cx="10662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474747"/>
                  </a:solidFill>
                </a:rPr>
                <a:t>MIVCs</a:t>
              </a:r>
              <a:endParaRPr lang="en-US" sz="2000" b="1" dirty="0">
                <a:solidFill>
                  <a:srgbClr val="474747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66" y="350221"/>
            <a:ext cx="69913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43811" y="583862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113606" y="2842593"/>
            <a:ext cx="12775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#of elements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b="3135"/>
          <a:stretch/>
        </p:blipFill>
        <p:spPr>
          <a:xfrm>
            <a:off x="694468" y="-202018"/>
            <a:ext cx="11065141" cy="6074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2" y="-106325"/>
            <a:ext cx="7527851" cy="15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60352" y="5740010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757561" y="2636406"/>
            <a:ext cx="256551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#of </a:t>
            </a:r>
            <a:r>
              <a:rPr lang="en-US" sz="1600" dirty="0" smtClean="0"/>
              <a:t>covered model elements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t="3050" b="2904"/>
          <a:stretch/>
        </p:blipFill>
        <p:spPr>
          <a:xfrm>
            <a:off x="694471" y="137069"/>
            <a:ext cx="10687806" cy="5701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7" y="222250"/>
            <a:ext cx="46196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b="3730"/>
          <a:stretch/>
        </p:blipFill>
        <p:spPr>
          <a:xfrm>
            <a:off x="525429" y="109329"/>
            <a:ext cx="11666571" cy="6219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309896" y="3049537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4136" y="632918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38" y="215801"/>
            <a:ext cx="6337324" cy="22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9"/>
          <a:stretch/>
        </p:blipFill>
        <p:spPr>
          <a:xfrm>
            <a:off x="426978" y="609600"/>
            <a:ext cx="10853950" cy="56175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309896" y="3049537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780371" y="615544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06" y="707389"/>
            <a:ext cx="6848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4647" y="2492785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73718" y="184665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37786" y="4017587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3943" y="257523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2513191">
            <a:off x="6094087" y="240561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 rot="17870591">
            <a:off x="3652692" y="260574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18675" y="2145639"/>
            <a:ext cx="1157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4984772" y="1581175"/>
            <a:ext cx="1987141" cy="25675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085548" y="1597348"/>
            <a:ext cx="1877332" cy="2579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881" y="310667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808577" y="3758549"/>
            <a:ext cx="499603" cy="71135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08577" y="3856655"/>
            <a:ext cx="1888620" cy="6321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50776" y="1416423"/>
            <a:ext cx="6131860" cy="3406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22250" y="1803435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MIVC#1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14315" y="1635531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IVC#2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18817" y="316124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a1_above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14497" y="354960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16473" y="264158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 rot="16200000">
            <a:off x="4792833" y="399517"/>
            <a:ext cx="2773997" cy="5284089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16" idx="7"/>
          </p:cNvCxnSpPr>
          <p:nvPr/>
        </p:nvCxnSpPr>
        <p:spPr>
          <a:xfrm flipH="1" flipV="1">
            <a:off x="3402404" y="2229118"/>
            <a:ext cx="572386" cy="244504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5"/>
          </p:cNvCxnSpPr>
          <p:nvPr/>
        </p:nvCxnSpPr>
        <p:spPr>
          <a:xfrm flipV="1">
            <a:off x="6886105" y="1654562"/>
            <a:ext cx="1077844" cy="507822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5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066" y="787211"/>
            <a:ext cx="5770006" cy="579788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a1_below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	  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and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    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=&gt;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415" y="207128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415" y="2412743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1925" y="2756719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0414" y="310158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1925" y="34572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0414" y="3837662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0414" y="41857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6424" y="129396"/>
            <a:ext cx="6600376" cy="64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5524" y="364183"/>
            <a:ext cx="6471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0414" y="5274391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1246588" y="257345"/>
            <a:ext cx="6460212" cy="6199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inhibit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returns (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20049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d1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d2</a:t>
            </a:r>
            <a:r>
              <a:rPr lang="en-US" sz="1800" b="1" dirty="0">
                <a:solidFill>
                  <a:srgbClr val="D200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bool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20049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a1_below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if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not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inhibit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d1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if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inhibit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else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d2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6424" y="129396"/>
            <a:ext cx="6600376" cy="6941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6588" y="2613547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6588" y="29550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8098" y="3311787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6587" y="369224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8098" y="4085510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6587" y="44659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46587" y="481604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6587" y="553505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46587" y="618355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(9)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8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309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77</cp:revision>
  <dcterms:created xsi:type="dcterms:W3CDTF">2016-08-22T05:18:27Z</dcterms:created>
  <dcterms:modified xsi:type="dcterms:W3CDTF">2017-09-24T18:42:30Z</dcterms:modified>
</cp:coreProperties>
</file>