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49"/>
    <a:srgbClr val="B8005C"/>
    <a:srgbClr val="D2006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333" y="191852"/>
            <a:ext cx="5639561" cy="619980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d1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d2</a:t>
            </a:r>
            <a:r>
              <a:rPr lang="en-US" sz="1600" b="1" dirty="0">
                <a:solidFill>
                  <a:srgbClr val="D200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bool</a:t>
            </a:r>
            <a:r>
              <a:rPr lang="en-US" sz="16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below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not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d1</a:t>
            </a:r>
            <a:r>
              <a:rPr lang="en-US" sz="16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inhibit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else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d2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(false -&gt; pre(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6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8546" y="2269997"/>
            <a:ext cx="582211" cy="368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(1)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(2)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(3)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(4)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(5)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(6)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(7)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(8)</a:t>
            </a:r>
            <a:b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4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(9)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28546" y="0"/>
            <a:ext cx="5718348" cy="6391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t="3579" r="1229" b="2215"/>
          <a:stretch/>
        </p:blipFill>
        <p:spPr>
          <a:xfrm>
            <a:off x="832104" y="365760"/>
            <a:ext cx="10863072" cy="5916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46" y="439483"/>
            <a:ext cx="5118354" cy="1989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10" y="363244"/>
            <a:ext cx="10596497" cy="5918684"/>
          </a:xfrm>
        </p:spPr>
      </p:pic>
      <p:sp>
        <p:nvSpPr>
          <p:cNvPr id="6" name="Rectangle 5"/>
          <p:cNvSpPr/>
          <p:nvPr/>
        </p:nvSpPr>
        <p:spPr>
          <a:xfrm>
            <a:off x="6096000" y="609726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670762" y="2999164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#of covered elements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3" y="472821"/>
            <a:ext cx="4962525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76" t="50374" r="2842" b="29523"/>
          <a:stretch/>
        </p:blipFill>
        <p:spPr>
          <a:xfrm>
            <a:off x="1356522" y="1825124"/>
            <a:ext cx="4733365" cy="394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348" t="74967" r="2547" b="8130"/>
          <a:stretch/>
        </p:blipFill>
        <p:spPr>
          <a:xfrm>
            <a:off x="1320664" y="1493430"/>
            <a:ext cx="4769223" cy="3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6" y="294848"/>
            <a:ext cx="10853950" cy="60624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4473" y="617266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6200000">
            <a:off x="-227530" y="299916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Runtime (sec)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46" y="432816"/>
            <a:ext cx="5981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155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33</cp:revision>
  <dcterms:created xsi:type="dcterms:W3CDTF">2016-08-22T05:18:27Z</dcterms:created>
  <dcterms:modified xsi:type="dcterms:W3CDTF">2017-09-24T16:49:30Z</dcterms:modified>
</cp:coreProperties>
</file>