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1" r:id="rId5"/>
    <p:sldId id="257" r:id="rId6"/>
    <p:sldId id="258" r:id="rId7"/>
    <p:sldId id="259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1866" b="2631"/>
          <a:stretch/>
        </p:blipFill>
        <p:spPr>
          <a:xfrm>
            <a:off x="244549" y="988828"/>
            <a:ext cx="11419367" cy="570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1" y="1040273"/>
            <a:ext cx="5094733" cy="1617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10520089" y="3593125"/>
            <a:ext cx="81624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62086" y="6550223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504182" y="35931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033113" y="4187966"/>
            <a:ext cx="122552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Equations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95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817" b="3055"/>
          <a:stretch/>
        </p:blipFill>
        <p:spPr>
          <a:xfrm>
            <a:off x="308342" y="361507"/>
            <a:ext cx="11344941" cy="6071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6124" y="6432698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440954" y="31359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5" y="478466"/>
            <a:ext cx="5756348" cy="14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b="3257"/>
          <a:stretch/>
        </p:blipFill>
        <p:spPr>
          <a:xfrm>
            <a:off x="741871" y="397758"/>
            <a:ext cx="10922835" cy="5865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11181" y="6262777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92425" y="2950615"/>
            <a:ext cx="8130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IVC size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08" y="482048"/>
            <a:ext cx="7629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2" y="320048"/>
            <a:ext cx="11512295" cy="6281927"/>
          </a:xfr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479173" y="3291734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28" y="583501"/>
            <a:ext cx="5800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0" y="510845"/>
            <a:ext cx="11137414" cy="6062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" y="672274"/>
            <a:ext cx="6229350" cy="1819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8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232913"/>
            <a:ext cx="11389650" cy="61997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04" y="401578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99229" y="5015771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3943" y="257523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0966" y="266407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750" y="320535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8675" y="2145639"/>
            <a:ext cx="1157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282149" y="1100844"/>
            <a:ext cx="1987141" cy="35282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3870091" y="1290741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78727" y="3908210"/>
            <a:ext cx="42734" cy="144781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14468" y="3872471"/>
            <a:ext cx="2380890" cy="14759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91109" y="1155941"/>
            <a:ext cx="7608499" cy="450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70896" y="172963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1837" y="1431984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4108" y="340882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75915" y="390821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3014" y="420915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245761" y="76302"/>
            <a:ext cx="3585691" cy="629705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2936652" y="2145639"/>
            <a:ext cx="601131" cy="468817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7523128" y="1770538"/>
            <a:ext cx="1298744" cy="391848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98" y="840906"/>
            <a:ext cx="8842638" cy="5510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595" y="23668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595" y="274812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272" y="315614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6260" y="36218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4750" y="405170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750" y="447171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4750" y="491697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762" y="129396"/>
            <a:ext cx="10342605" cy="672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6260" y="343663"/>
            <a:ext cx="801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46260" y="578673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r="1162" b="3063"/>
          <a:stretch/>
        </p:blipFill>
        <p:spPr>
          <a:xfrm>
            <a:off x="1479176" y="1389483"/>
            <a:ext cx="9188823" cy="4834195"/>
          </a:xfrm>
          <a:prstGeom prst="rect">
            <a:avLst/>
          </a:prstGeom>
          <a:noFill/>
          <a:ln w="6350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9" y="1487125"/>
            <a:ext cx="3371850" cy="1209675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16200000">
            <a:off x="10339335" y="3512475"/>
            <a:ext cx="8162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940551" y="6149250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730445" y="3603500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273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60</cp:revision>
  <dcterms:created xsi:type="dcterms:W3CDTF">2016-08-22T05:18:27Z</dcterms:created>
  <dcterms:modified xsi:type="dcterms:W3CDTF">2017-01-25T04:05:22Z</dcterms:modified>
</cp:coreProperties>
</file>