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2043" y="250045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14010" y="1886993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865" y="1496513"/>
            <a:ext cx="7272864" cy="4205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a1_below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a2_below,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below, p1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p2 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a1_below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stat1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(alt1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a2_below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stat2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(alt2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alarm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alarm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a2_below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9103" y="255064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9103" y="288292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99103" y="323570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99103" y="359249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103" y="3949275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99103" y="4640843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9103" y="494862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96203" y="576483"/>
            <a:ext cx="8347807" cy="524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1362" y="774778"/>
            <a:ext cx="80126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(alt1, alt2: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stat1, stat2 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(alarm: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231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32</cp:revision>
  <dcterms:created xsi:type="dcterms:W3CDTF">2016-08-22T05:18:27Z</dcterms:created>
  <dcterms:modified xsi:type="dcterms:W3CDTF">2017-01-18T03:45:45Z</dcterms:modified>
</cp:coreProperties>
</file>