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817" b="3055"/>
          <a:stretch/>
        </p:blipFill>
        <p:spPr>
          <a:xfrm>
            <a:off x="308342" y="361507"/>
            <a:ext cx="11344941" cy="6071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6124" y="6432698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440954" y="31359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5" y="478466"/>
            <a:ext cx="5756348" cy="14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b="3257"/>
          <a:stretch/>
        </p:blipFill>
        <p:spPr>
          <a:xfrm>
            <a:off x="741871" y="397758"/>
            <a:ext cx="10922835" cy="5865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1181" y="6262777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92425" y="2950615"/>
            <a:ext cx="81304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IVC size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08" y="482048"/>
            <a:ext cx="7629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2" y="320048"/>
            <a:ext cx="11512295" cy="6281927"/>
          </a:xfr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479173" y="3291734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28" y="583501"/>
            <a:ext cx="58007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6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" y="510845"/>
            <a:ext cx="11137414" cy="6062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" y="672274"/>
            <a:ext cx="6229350" cy="1819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66124" y="6432698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8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-309896" y="3372810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9" y="232913"/>
            <a:ext cx="11389650" cy="61997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4" y="401578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72043" y="2500458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14010" y="1886993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865" y="1496513"/>
            <a:ext cx="7272864" cy="4205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a2_below,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below, p1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p2 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a1_below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a2_below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stat2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(alt2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alarm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alarm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a2_below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103" y="255064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9103" y="288292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99103" y="3235709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9103" y="3592492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99103" y="3949275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99103" y="4640843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9103" y="4948620"/>
            <a:ext cx="506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203" y="576483"/>
            <a:ext cx="8347807" cy="5246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1362" y="774778"/>
            <a:ext cx="80126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(alt1, alt2: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stat1, stat2 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(alarm: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1162" b="3063"/>
          <a:stretch/>
        </p:blipFill>
        <p:spPr>
          <a:xfrm>
            <a:off x="1479176" y="1389483"/>
            <a:ext cx="9188823" cy="4834195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9" y="1487125"/>
            <a:ext cx="3371850" cy="1209675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rot="16200000">
            <a:off x="10339335" y="3512475"/>
            <a:ext cx="8162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940551" y="6149250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730445" y="3603500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1866" b="2631"/>
          <a:stretch/>
        </p:blipFill>
        <p:spPr>
          <a:xfrm>
            <a:off x="244549" y="988828"/>
            <a:ext cx="11419367" cy="570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1" y="1040273"/>
            <a:ext cx="5094733" cy="1617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10520089" y="3593125"/>
            <a:ext cx="816249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IVCs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62086" y="6550223"/>
            <a:ext cx="72968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Models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504182" y="3593124"/>
            <a:ext cx="11896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 smtClean="0"/>
              <a:t>Runtime (sec)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11033113" y="4187966"/>
            <a:ext cx="1225528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 smtClean="0"/>
              <a:t>#of  Equations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95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274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48</cp:revision>
  <dcterms:created xsi:type="dcterms:W3CDTF">2016-08-22T05:18:27Z</dcterms:created>
  <dcterms:modified xsi:type="dcterms:W3CDTF">2017-01-24T22:00:02Z</dcterms:modified>
</cp:coreProperties>
</file>