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57" r:id="rId6"/>
    <p:sldId id="258" r:id="rId7"/>
    <p:sldId id="259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70" d="100"/>
          <a:sy n="70" d="100"/>
        </p:scale>
        <p:origin x="1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1866" b="2631"/>
          <a:stretch/>
        </p:blipFill>
        <p:spPr>
          <a:xfrm>
            <a:off x="244549" y="988828"/>
            <a:ext cx="11419367" cy="570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1" y="1040273"/>
            <a:ext cx="5094733" cy="161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0520089" y="3593125"/>
            <a:ext cx="8162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62086" y="6550223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504182" y="35931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033113" y="4187966"/>
            <a:ext cx="122552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Equations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95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817" b="3055"/>
          <a:stretch/>
        </p:blipFill>
        <p:spPr>
          <a:xfrm>
            <a:off x="308342" y="361507"/>
            <a:ext cx="11344941" cy="6071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6124" y="6432698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40954" y="31359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" y="478466"/>
            <a:ext cx="5756348" cy="14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b="3218"/>
          <a:stretch/>
        </p:blipFill>
        <p:spPr>
          <a:xfrm>
            <a:off x="483559" y="109728"/>
            <a:ext cx="10720505" cy="5898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18669" y="1826593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75" y="213690"/>
            <a:ext cx="7808217" cy="1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" y="320048"/>
            <a:ext cx="11512295" cy="6281927"/>
          </a:xfr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479173" y="329173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28" y="583501"/>
            <a:ext cx="5800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" y="510845"/>
            <a:ext cx="11137414" cy="6062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672274"/>
            <a:ext cx="6229350" cy="1819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8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b="3142"/>
          <a:stretch/>
        </p:blipFill>
        <p:spPr>
          <a:xfrm>
            <a:off x="480368" y="279955"/>
            <a:ext cx="11227535" cy="6218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92" y="493018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99229" y="501577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3943" y="257523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0966" y="266407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750" y="320535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8675" y="2145639"/>
            <a:ext cx="115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282149" y="1100844"/>
            <a:ext cx="1987141" cy="35282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3870091" y="1290741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78727" y="3908210"/>
            <a:ext cx="42734" cy="144781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14468" y="3872471"/>
            <a:ext cx="2380890" cy="147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91109" y="1155941"/>
            <a:ext cx="7608499" cy="450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0896" y="172963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1837" y="1431984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4108" y="340882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5915" y="39082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3014" y="420915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245761" y="76302"/>
            <a:ext cx="3585691" cy="629705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2936652" y="2145639"/>
            <a:ext cx="601131" cy="468817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7523128" y="1770538"/>
            <a:ext cx="1298744" cy="391848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 t="-3601" r="1962" b="3601"/>
          <a:stretch/>
        </p:blipFill>
        <p:spPr>
          <a:xfrm>
            <a:off x="1429976" y="722112"/>
            <a:ext cx="9317483" cy="5427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79" y="985905"/>
            <a:ext cx="4383073" cy="1572459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270389" y="3284236"/>
            <a:ext cx="10821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 MIVCs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940551" y="6074489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94651" y="3409206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75" y="2137148"/>
            <a:ext cx="7418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MIVCs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81859" y="2912435"/>
            <a:ext cx="40586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273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64</cp:revision>
  <dcterms:created xsi:type="dcterms:W3CDTF">2016-08-22T05:18:27Z</dcterms:created>
  <dcterms:modified xsi:type="dcterms:W3CDTF">2017-05-09T20:28:36Z</dcterms:modified>
</cp:coreProperties>
</file>