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70" r:id="rId7"/>
    <p:sldId id="269" r:id="rId8"/>
    <p:sldId id="259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7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0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2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5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6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5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Completeness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1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7" y="208491"/>
            <a:ext cx="11740432" cy="6387042"/>
          </a:xfrm>
        </p:spPr>
      </p:pic>
    </p:spTree>
    <p:extLst>
      <p:ext uri="{BB962C8B-B14F-4D97-AF65-F5344CB8AC3E}">
        <p14:creationId xmlns:p14="http://schemas.microsoft.com/office/powerpoint/2010/main" val="92489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288875"/>
              </p:ext>
            </p:extLst>
          </p:nvPr>
        </p:nvGraphicFramePr>
        <p:xfrm>
          <a:off x="1007533" y="2282827"/>
          <a:ext cx="81957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1613747"/>
                <a:gridCol w="1490133"/>
                <a:gridCol w="1507067"/>
                <a:gridCol w="1481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IVC_MUST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13.731%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10530.769%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1081.099%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1613.265%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10.226%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11.718%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14.092%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11124.432%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882.018%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1512.071%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50100" y="5130707"/>
            <a:ext cx="7352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* Overhead = (running time of the algorithm)/ (JKind verification time)  *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225296"/>
            <a:ext cx="12192000" cy="6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96" y="293158"/>
            <a:ext cx="11475304" cy="6242807"/>
          </a:xfrm>
        </p:spPr>
      </p:pic>
    </p:spTree>
    <p:extLst>
      <p:ext uri="{BB962C8B-B14F-4D97-AF65-F5344CB8AC3E}">
        <p14:creationId xmlns:p14="http://schemas.microsoft.com/office/powerpoint/2010/main" val="149292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396352"/>
              </p:ext>
            </p:extLst>
          </p:nvPr>
        </p:nvGraphicFramePr>
        <p:xfrm>
          <a:off x="931333" y="2088093"/>
          <a:ext cx="85005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1"/>
                <a:gridCol w="1346200"/>
                <a:gridCol w="1371600"/>
                <a:gridCol w="1329266"/>
                <a:gridCol w="13038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14.758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2.046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1323.515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17.247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104.838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IVC_MUST </a:t>
                      </a:r>
                      <a:r>
                        <a:rPr lang="en-US" smtClean="0"/>
                        <a:t>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1010.829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20.641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98.979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14.617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1.940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0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557781"/>
              </p:ext>
            </p:extLst>
          </p:nvPr>
        </p:nvGraphicFramePr>
        <p:xfrm>
          <a:off x="914400" y="2091265"/>
          <a:ext cx="8517467" cy="148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875"/>
                <a:gridCol w="1348882"/>
                <a:gridCol w="1374332"/>
                <a:gridCol w="1331914"/>
                <a:gridCol w="1306464"/>
              </a:tblGrid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 sizes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12.741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15.986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12.174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16.092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IVC_MUST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11.644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15.027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028465"/>
              </p:ext>
            </p:extLst>
          </p:nvPr>
        </p:nvGraphicFramePr>
        <p:xfrm>
          <a:off x="931333" y="4047065"/>
          <a:ext cx="8517467" cy="148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875"/>
                <a:gridCol w="1348882"/>
                <a:gridCol w="1374332"/>
                <a:gridCol w="1331914"/>
                <a:gridCol w="1306464"/>
              </a:tblGrid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r>
                        <a:rPr lang="en-US" baseline="0" dirty="0" smtClean="0"/>
                        <a:t> of IVC sizes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 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110.5%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23.0%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IVC_MUST 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12.1%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 to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IVC_MUST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119.5%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47.3%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57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4" y="225425"/>
            <a:ext cx="11500704" cy="6395508"/>
          </a:xfrm>
        </p:spPr>
      </p:pic>
    </p:spTree>
    <p:extLst>
      <p:ext uri="{BB962C8B-B14F-4D97-AF65-F5344CB8AC3E}">
        <p14:creationId xmlns:p14="http://schemas.microsoft.com/office/powerpoint/2010/main" val="55861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on IVC_MUST minimization runs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71518"/>
              </p:ext>
            </p:extLst>
          </p:nvPr>
        </p:nvGraphicFramePr>
        <p:xfrm>
          <a:off x="965200" y="1495426"/>
          <a:ext cx="6206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34"/>
                <a:gridCol w="1202267"/>
                <a:gridCol w="10752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8.28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4.74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125.28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3235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Info on IVC_UCBF minimization runs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31630"/>
              </p:ext>
            </p:extLst>
          </p:nvPr>
        </p:nvGraphicFramePr>
        <p:xfrm>
          <a:off x="973666" y="4255560"/>
          <a:ext cx="6206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34"/>
                <a:gridCol w="1202267"/>
                <a:gridCol w="10752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7.91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141.07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53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5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247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Experimental Results</vt:lpstr>
      <vt:lpstr>Overhead of different algorithms</vt:lpstr>
      <vt:lpstr>PowerPoint Presentation</vt:lpstr>
      <vt:lpstr>PowerPoint Presentation</vt:lpstr>
      <vt:lpstr>Running time of different algorithms</vt:lpstr>
      <vt:lpstr>Coverage of different algorithms</vt:lpstr>
      <vt:lpstr>PowerPoint Presentation</vt:lpstr>
      <vt:lpstr>Info on IVC_MUST minimization runs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Results</dc:title>
  <dc:creator>Elaheh</dc:creator>
  <cp:lastModifiedBy>Elaheh</cp:lastModifiedBy>
  <cp:revision>62</cp:revision>
  <dcterms:created xsi:type="dcterms:W3CDTF">2016-08-09T07:51:48Z</dcterms:created>
  <dcterms:modified xsi:type="dcterms:W3CDTF">2016-08-14T18:19:24Z</dcterms:modified>
</cp:coreProperties>
</file>