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hS2GnAxtuf6ML3dKefYqmZ9ydk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8ba223b4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d8ba223b4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47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895600" y="5768204"/>
            <a:ext cx="6400800" cy="0"/>
          </a:xfrm>
          <a:prstGeom prst="straightConnector1">
            <a:avLst/>
          </a:prstGeom>
          <a:noFill/>
          <a:ln w="9525" cap="flat" cmpd="sng">
            <a:solidFill>
              <a:srgbClr val="48476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1109980" y="4277356"/>
            <a:ext cx="9966960" cy="156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476B"/>
              </a:buClr>
              <a:buSzPts val="5800"/>
              <a:buFont typeface="Calibri"/>
              <a:buNone/>
            </a:pPr>
            <a:r>
              <a:rPr lang="en-US" sz="5800">
                <a:solidFill>
                  <a:srgbClr val="48476B"/>
                </a:solidFill>
              </a:rPr>
              <a:t>Housing In Denver</a:t>
            </a:r>
            <a:endParaRPr/>
          </a:p>
        </p:txBody>
      </p:sp>
      <p:sp>
        <p:nvSpPr>
          <p:cNvPr id="88" name="Google Shape;88;p1"/>
          <p:cNvSpPr txBox="1">
            <a:spLocks noGrp="1"/>
          </p:cNvSpPr>
          <p:nvPr>
            <p:ph type="subTitle" idx="1"/>
          </p:nvPr>
        </p:nvSpPr>
        <p:spPr>
          <a:xfrm>
            <a:off x="1709530" y="5799489"/>
            <a:ext cx="8767860" cy="44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476B"/>
              </a:buClr>
              <a:buSzPts val="2000"/>
              <a:buNone/>
            </a:pPr>
            <a:r>
              <a:rPr lang="en-US" sz="2000">
                <a:solidFill>
                  <a:srgbClr val="48476B"/>
                </a:solidFill>
              </a:rPr>
              <a:t>Eric Lahart</a:t>
            </a:r>
            <a:endParaRPr/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r="1" b="16464"/>
          <a:stretch/>
        </p:blipFill>
        <p:spPr>
          <a:xfrm>
            <a:off x="243840" y="256540"/>
            <a:ext cx="11704319" cy="376427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6093460" y="4092690"/>
            <a:ext cx="27592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(39.747070, -104.997620)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-16330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409710" y="1022350"/>
            <a:ext cx="709612" cy="2095501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409710" y="837744"/>
            <a:ext cx="403225" cy="1705431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644660" y="640894"/>
            <a:ext cx="168275" cy="1713195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11223203" y="635716"/>
            <a:ext cx="328612" cy="1742360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Abstract</a:t>
            </a:r>
            <a:endParaRPr/>
          </a:p>
        </p:txBody>
      </p:sp>
      <p:sp>
        <p:nvSpPr>
          <p:cNvPr id="102" name="Google Shape;102;p2"/>
          <p:cNvSpPr txBox="1">
            <a:spLocks noGrp="1"/>
          </p:cNvSpPr>
          <p:nvPr>
            <p:ph type="body" idx="1"/>
          </p:nvPr>
        </p:nvSpPr>
        <p:spPr>
          <a:xfrm>
            <a:off x="1367624" y="2354099"/>
            <a:ext cx="9549191" cy="4008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Gather data from Zillow to understand the relationship between distance to downtown Denver and price. 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sz="24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I discovered my initial assumption was not valid, I analyzed other features of the data.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sz="24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I created regression models based off highly correlated features to the price of the house to determine the if the model could accurately predict the price of the house.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sz="24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My models were able to compute a R squared of 0.98 and RMSE of 40,059.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409710" y="1022350"/>
            <a:ext cx="709612" cy="2095501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409710" y="837744"/>
            <a:ext cx="403225" cy="1705431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644660" y="640894"/>
            <a:ext cx="168275" cy="1713195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11223203" y="635716"/>
            <a:ext cx="328612" cy="1742360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rgbClr val="FFFFFF"/>
                </a:solidFill>
              </a:rPr>
              <a:t>Introduction</a:t>
            </a:r>
            <a:endParaRPr dirty="0"/>
          </a:p>
        </p:txBody>
      </p:sp>
      <p:sp>
        <p:nvSpPr>
          <p:cNvPr id="128" name="Google Shape;128;p4"/>
          <p:cNvSpPr txBox="1">
            <a:spLocks noGrp="1"/>
          </p:cNvSpPr>
          <p:nvPr>
            <p:ph type="body" idx="1"/>
          </p:nvPr>
        </p:nvSpPr>
        <p:spPr>
          <a:xfrm>
            <a:off x="1279063" y="2295695"/>
            <a:ext cx="9708900" cy="160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Current housing data from Zillow </a:t>
            </a:r>
          </a:p>
          <a:p>
            <a:pPr marL="228600" indent="-228600">
              <a:spcBef>
                <a:spcPts val="0"/>
              </a:spcBef>
              <a:buSzPts val="2400"/>
            </a:pPr>
            <a:r>
              <a:rPr lang="en-US" sz="2400" dirty="0"/>
              <a:t>Determine the relationship between distance and cost of living in Denver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I used scatter plots, geographical maps, and correlation matrix to analyze the problem</a:t>
            </a:r>
          </a:p>
        </p:txBody>
      </p:sp>
      <p:pic>
        <p:nvPicPr>
          <p:cNvPr id="129" name="Google Shape;12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063" y="4023935"/>
            <a:ext cx="3532125" cy="266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16;p3">
            <a:extLst>
              <a:ext uri="{FF2B5EF4-FFF2-40B4-BE49-F238E27FC236}">
                <a16:creationId xmlns:a16="http://schemas.microsoft.com/office/drawing/2014/main" id="{8CC65A4D-ADB1-41D9-A594-722F2885EAF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7849" y="3896497"/>
            <a:ext cx="5019660" cy="2923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/>
          <p:nvPr/>
        </p:nvSpPr>
        <p:spPr>
          <a:xfrm>
            <a:off x="-3622" y="63376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409710" y="1022350"/>
            <a:ext cx="709612" cy="2095501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409710" y="837744"/>
            <a:ext cx="403225" cy="1705431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644660" y="640894"/>
            <a:ext cx="168275" cy="1713195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11223203" y="635716"/>
            <a:ext cx="328612" cy="1742360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rgbClr val="FFFFFF"/>
                </a:solidFill>
              </a:rPr>
              <a:t>Problem</a:t>
            </a:r>
            <a:endParaRPr dirty="0"/>
          </a:p>
        </p:txBody>
      </p:sp>
      <p:sp>
        <p:nvSpPr>
          <p:cNvPr id="11" name="Google Shape;102;p2">
            <a:extLst>
              <a:ext uri="{FF2B5EF4-FFF2-40B4-BE49-F238E27FC236}">
                <a16:creationId xmlns:a16="http://schemas.microsoft.com/office/drawing/2014/main" id="{B2E09F98-A456-4CED-8E06-D48CA0D04AF1}"/>
              </a:ext>
            </a:extLst>
          </p:cNvPr>
          <p:cNvSpPr txBox="1">
            <a:spLocks/>
          </p:cNvSpPr>
          <p:nvPr/>
        </p:nvSpPr>
        <p:spPr>
          <a:xfrm>
            <a:off x="1090454" y="2518785"/>
            <a:ext cx="5000400" cy="3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spcBef>
                <a:spcPts val="0"/>
              </a:spcBef>
              <a:buSzPts val="2400"/>
            </a:pPr>
            <a:r>
              <a:rPr lang="en-US" sz="2400" dirty="0"/>
              <a:t>Buying a house can be a stressful time in your life.  </a:t>
            </a:r>
            <a:endParaRPr lang="en-US" dirty="0"/>
          </a:p>
          <a:p>
            <a:pPr marL="685800" lvl="1" indent="-228600">
              <a:buSzPts val="2000"/>
            </a:pPr>
            <a:r>
              <a:rPr lang="en-US" sz="2000" dirty="0"/>
              <a:t>Especially, buying a house in an unfamiliar area.</a:t>
            </a:r>
          </a:p>
          <a:p>
            <a:pPr marL="457200" lvl="1" indent="0">
              <a:buSzPts val="2000"/>
              <a:buNone/>
            </a:pPr>
            <a:endParaRPr lang="en-US" dirty="0"/>
          </a:p>
          <a:p>
            <a:pPr marL="228600" indent="-228600">
              <a:spcBef>
                <a:spcPts val="0"/>
              </a:spcBef>
              <a:buSzPts val="2400"/>
            </a:pPr>
            <a:r>
              <a:rPr lang="en-US" sz="2400" dirty="0"/>
              <a:t>I wanted to building a program that could help determine where to live with taking in account your commute.</a:t>
            </a:r>
          </a:p>
        </p:txBody>
      </p:sp>
      <p:pic>
        <p:nvPicPr>
          <p:cNvPr id="12" name="Google Shape;103;p2">
            <a:extLst>
              <a:ext uri="{FF2B5EF4-FFF2-40B4-BE49-F238E27FC236}">
                <a16:creationId xmlns:a16="http://schemas.microsoft.com/office/drawing/2014/main" id="{AC5EDF34-4555-4883-B51A-F3FD210FEB1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2074" y="2543175"/>
            <a:ext cx="39243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8ba223b41_0_10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d8ba223b41_0_10"/>
          <p:cNvSpPr/>
          <p:nvPr/>
        </p:nvSpPr>
        <p:spPr>
          <a:xfrm>
            <a:off x="409710" y="1022350"/>
            <a:ext cx="709613" cy="2095500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d8ba223b41_0_10"/>
          <p:cNvSpPr/>
          <p:nvPr/>
        </p:nvSpPr>
        <p:spPr>
          <a:xfrm>
            <a:off x="409710" y="837744"/>
            <a:ext cx="403225" cy="1705431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d8ba223b41_0_10"/>
          <p:cNvSpPr/>
          <p:nvPr/>
        </p:nvSpPr>
        <p:spPr>
          <a:xfrm>
            <a:off x="644660" y="640894"/>
            <a:ext cx="168275" cy="1713196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d8ba223b41_0_10"/>
          <p:cNvSpPr/>
          <p:nvPr/>
        </p:nvSpPr>
        <p:spPr>
          <a:xfrm>
            <a:off x="11223203" y="635716"/>
            <a:ext cx="328612" cy="1742360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d8ba223b41_0_10"/>
          <p:cNvSpPr/>
          <p:nvPr/>
        </p:nvSpPr>
        <p:spPr>
          <a:xfrm>
            <a:off x="644055" y="635715"/>
            <a:ext cx="10908000" cy="15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d8ba223b41_0_10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800" cy="1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rgbClr val="FFFFFF"/>
                </a:solidFill>
              </a:rPr>
              <a:t>Purpose</a:t>
            </a:r>
            <a:endParaRPr dirty="0"/>
          </a:p>
        </p:txBody>
      </p:sp>
      <p:sp>
        <p:nvSpPr>
          <p:cNvPr id="142" name="Google Shape;142;gd8ba223b41_0_10"/>
          <p:cNvSpPr txBox="1">
            <a:spLocks noGrp="1"/>
          </p:cNvSpPr>
          <p:nvPr>
            <p:ph type="body" idx="1"/>
          </p:nvPr>
        </p:nvSpPr>
        <p:spPr>
          <a:xfrm>
            <a:off x="1354273" y="2213512"/>
            <a:ext cx="9143262" cy="1369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171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dirty="0"/>
              <a:t>The purpose of the project is to determine the if there is a strong relationship between distance and the price of the house and if you can predict the price of the house off that feature.</a:t>
            </a:r>
            <a:endParaRPr sz="2400"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 dirty="0"/>
          </a:p>
        </p:txBody>
      </p:sp>
      <p:pic>
        <p:nvPicPr>
          <p:cNvPr id="145" name="Google Shape;145;gd8ba223b41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642" y="3429000"/>
            <a:ext cx="4134395" cy="2738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B92593-7712-4AA0-AA50-CB3AABAC7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423" y="3310274"/>
            <a:ext cx="4566038" cy="33667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5F8650-F19F-4E8E-A97C-591C2D11C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7323" y="3117850"/>
            <a:ext cx="3843709" cy="35591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/>
          <p:nvPr/>
        </p:nvSpPr>
        <p:spPr>
          <a:xfrm>
            <a:off x="1503717" y="2272406"/>
            <a:ext cx="9129718" cy="9138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After discovering a poor correlation between Distance and Price.  I analyzed the Price with other features like square feet.</a:t>
            </a:r>
            <a:endParaRPr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409710" y="1022350"/>
            <a:ext cx="709612" cy="2095501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409710" y="837744"/>
            <a:ext cx="403225" cy="1705431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644660" y="640894"/>
            <a:ext cx="168275" cy="1713195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11223203" y="635716"/>
            <a:ext cx="328612" cy="1742360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5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5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Project Description</a:t>
            </a:r>
            <a:endParaRPr/>
          </a:p>
        </p:txBody>
      </p:sp>
      <p:pic>
        <p:nvPicPr>
          <p:cNvPr id="157" name="Google Shape;157;p5"/>
          <p:cNvPicPr preferRelativeResize="0"/>
          <p:nvPr/>
        </p:nvPicPr>
        <p:blipFill rotWithShape="1">
          <a:blip r:embed="rId3">
            <a:alphaModFix/>
          </a:blip>
          <a:srcRect l="-3971"/>
          <a:stretch/>
        </p:blipFill>
        <p:spPr>
          <a:xfrm>
            <a:off x="6096000" y="3372288"/>
            <a:ext cx="5365217" cy="3026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796" y="3429000"/>
            <a:ext cx="5247797" cy="2788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409710" y="1022350"/>
            <a:ext cx="709612" cy="2095501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409710" y="837744"/>
            <a:ext cx="403225" cy="1705431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644660" y="640894"/>
            <a:ext cx="168275" cy="1713195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11223203" y="635716"/>
            <a:ext cx="328612" cy="1742360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Project Description</a:t>
            </a:r>
            <a:endParaRPr/>
          </a:p>
        </p:txBody>
      </p:sp>
      <p:sp>
        <p:nvSpPr>
          <p:cNvPr id="170" name="Google Shape;170;p6"/>
          <p:cNvSpPr txBox="1">
            <a:spLocks noGrp="1"/>
          </p:cNvSpPr>
          <p:nvPr>
            <p:ph type="body" idx="1"/>
          </p:nvPr>
        </p:nvSpPr>
        <p:spPr>
          <a:xfrm>
            <a:off x="1367624" y="2177170"/>
            <a:ext cx="9708995" cy="726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495300">
              <a:spcBef>
                <a:spcPts val="0"/>
              </a:spcBef>
              <a:buSzPts val="2400"/>
            </a:pPr>
            <a:r>
              <a:rPr lang="en-US" sz="2400" dirty="0"/>
              <a:t>Using the features: square feet, price per square feet, beds, baths, garage, and neighborhood I create a models to predict the price of a house.</a:t>
            </a: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E7994C-3F3A-4977-AB33-537E7A1F5908}"/>
              </a:ext>
            </a:extLst>
          </p:cNvPr>
          <p:cNvSpPr txBox="1"/>
          <p:nvPr/>
        </p:nvSpPr>
        <p:spPr>
          <a:xfrm>
            <a:off x="1115381" y="3429000"/>
            <a:ext cx="4012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Linear Regression</a:t>
            </a:r>
          </a:p>
          <a:p>
            <a:pPr lvl="1"/>
            <a:r>
              <a:rPr lang="en-US" sz="2000" dirty="0"/>
              <a:t>	- R squared: 0.84</a:t>
            </a:r>
          </a:p>
          <a:p>
            <a:pPr lvl="1"/>
            <a:r>
              <a:rPr lang="en-US" sz="2000" dirty="0"/>
              <a:t>	- RMSE: 117,205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Random Forest Regressor</a:t>
            </a:r>
          </a:p>
          <a:p>
            <a:pPr lvl="1"/>
            <a:r>
              <a:rPr lang="en-US" sz="2000" dirty="0"/>
              <a:t>	- R squared: 0.97</a:t>
            </a:r>
          </a:p>
          <a:p>
            <a:pPr lvl="1"/>
            <a:r>
              <a:rPr lang="en-US" sz="2000" dirty="0"/>
              <a:t>	- RMSE: 47,809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Gradient Boosting Regressor</a:t>
            </a:r>
          </a:p>
          <a:p>
            <a:pPr lvl="1"/>
            <a:r>
              <a:rPr lang="en-US" sz="2000" dirty="0"/>
              <a:t>	- R squared: 0.98</a:t>
            </a:r>
          </a:p>
          <a:p>
            <a:pPr lvl="1"/>
            <a:r>
              <a:rPr lang="en-US" sz="2000" dirty="0"/>
              <a:t>	- RMSE: 40,059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B26837-6EE0-46F7-8689-3F194D45D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181" y="2903457"/>
            <a:ext cx="3382111" cy="2414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77598C-F5A6-4456-911F-1EF7EC014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0607" y="4110856"/>
            <a:ext cx="3801393" cy="2670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409710" y="1022350"/>
            <a:ext cx="709612" cy="2095501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409710" y="837744"/>
            <a:ext cx="403225" cy="1705431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7"/>
          <p:cNvSpPr/>
          <p:nvPr/>
        </p:nvSpPr>
        <p:spPr>
          <a:xfrm>
            <a:off x="644660" y="640894"/>
            <a:ext cx="168275" cy="1713195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7"/>
          <p:cNvSpPr/>
          <p:nvPr/>
        </p:nvSpPr>
        <p:spPr>
          <a:xfrm>
            <a:off x="11223203" y="635716"/>
            <a:ext cx="328612" cy="1742360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7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7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Conclusion</a:t>
            </a:r>
            <a:endParaRPr/>
          </a:p>
        </p:txBody>
      </p:sp>
      <p:sp>
        <p:nvSpPr>
          <p:cNvPr id="182" name="Google Shape;182;p7"/>
          <p:cNvSpPr txBox="1">
            <a:spLocks noGrp="1"/>
          </p:cNvSpPr>
          <p:nvPr>
            <p:ph type="body" idx="1"/>
          </p:nvPr>
        </p:nvSpPr>
        <p:spPr>
          <a:xfrm>
            <a:off x="1367624" y="2490436"/>
            <a:ext cx="9708995" cy="3567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There is a clear relationship between square feet and price.  However, there is not as clear of a relationship between distance to price.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Opportunities for further research: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/>
          </a:p>
          <a:p>
            <a:pPr marL="419100">
              <a:spcBef>
                <a:spcPts val="0"/>
              </a:spcBef>
              <a:buSzPts val="2400"/>
            </a:pPr>
            <a:r>
              <a:rPr lang="en-US" sz="2400" dirty="0"/>
              <a:t>Neighborhoods</a:t>
            </a:r>
          </a:p>
          <a:p>
            <a:pPr marL="419100">
              <a:spcBef>
                <a:spcPts val="0"/>
              </a:spcBef>
              <a:buSzPts val="2400"/>
            </a:pPr>
            <a:r>
              <a:rPr lang="en-US" sz="2400" dirty="0"/>
              <a:t>Extracurriculars</a:t>
            </a:r>
          </a:p>
          <a:p>
            <a:pPr marL="419100">
              <a:spcBef>
                <a:spcPts val="0"/>
              </a:spcBef>
              <a:buSzPts val="2400"/>
            </a:pPr>
            <a:r>
              <a:rPr lang="en-US" sz="2400" dirty="0"/>
              <a:t>School ratings</a:t>
            </a:r>
            <a:endParaRPr sz="2400" dirty="0"/>
          </a:p>
          <a:p>
            <a:pPr marL="419100">
              <a:spcBef>
                <a:spcPts val="0"/>
              </a:spcBef>
              <a:buSzPts val="2400"/>
            </a:pPr>
            <a:r>
              <a:rPr lang="en-US" sz="2400" dirty="0"/>
              <a:t>Crime Data</a:t>
            </a:r>
            <a:endParaRPr sz="2400"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340</Words>
  <Application>Microsoft Office PowerPoint</Application>
  <PresentationFormat>Widescreen</PresentationFormat>
  <Paragraphs>44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Housing In Denver</vt:lpstr>
      <vt:lpstr>Abstract</vt:lpstr>
      <vt:lpstr>Introduction</vt:lpstr>
      <vt:lpstr>Problem</vt:lpstr>
      <vt:lpstr>Purpose</vt:lpstr>
      <vt:lpstr>Project Description</vt:lpstr>
      <vt:lpstr>Project Description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In Denver</dc:title>
  <dc:creator>Eric Lahart</dc:creator>
  <cp:lastModifiedBy>Eric Lahart</cp:lastModifiedBy>
  <cp:revision>9</cp:revision>
  <dcterms:created xsi:type="dcterms:W3CDTF">2021-05-01T21:50:48Z</dcterms:created>
  <dcterms:modified xsi:type="dcterms:W3CDTF">2021-05-15T21:07:13Z</dcterms:modified>
</cp:coreProperties>
</file>