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99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EA0A65-D564-4275-B65B-4D4E4DFBBA8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F6D2-DA80-4CCC-AF8C-4D39A39B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SDVPN</a:t>
            </a:r>
            <a:r>
              <a:rPr lang="fa-IR" dirty="0" smtClean="0"/>
              <a:t> </a:t>
            </a:r>
            <a:r>
              <a:rPr lang="fa-IR" dirty="0" smtClean="0">
                <a:cs typeface="B Roya" panose="00000400000000000000" pitchFamily="2" charset="-78"/>
              </a:rPr>
              <a:t>پیاده سازی </a:t>
            </a:r>
            <a:endParaRPr lang="en-US" dirty="0">
              <a:cs typeface="B Roya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1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rgbClr val="FFC000"/>
                </a:solidFill>
                <a:cs typeface="B Roya" panose="00000400000000000000" pitchFamily="2" charset="-78"/>
              </a:rPr>
              <a:t>فهرست مطالب</a:t>
            </a:r>
            <a:endParaRPr lang="en-US" dirty="0">
              <a:solidFill>
                <a:srgbClr val="FFC000"/>
              </a:solidFill>
              <a:cs typeface="B Ro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Roya" panose="00000400000000000000" pitchFamily="2" charset="-78"/>
              </a:rPr>
              <a:t>فاز اول</a:t>
            </a:r>
            <a:r>
              <a:rPr lang="fa-IR" dirty="0" smtClean="0"/>
              <a:t>: </a:t>
            </a:r>
            <a:r>
              <a:rPr lang="en-US" dirty="0" err="1" smtClean="0"/>
              <a:t>vSwitch</a:t>
            </a:r>
            <a:endParaRPr lang="en-US" dirty="0" smtClean="0"/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فاز دوم: </a:t>
            </a:r>
            <a:r>
              <a:rPr lang="en-US" dirty="0" err="1" smtClean="0">
                <a:cs typeface="B Roya" panose="00000400000000000000" pitchFamily="2" charset="-78"/>
              </a:rPr>
              <a:t>vSwitch</a:t>
            </a:r>
            <a:r>
              <a:rPr lang="en-US" dirty="0" smtClean="0">
                <a:cs typeface="B Roya" panose="00000400000000000000" pitchFamily="2" charset="-78"/>
              </a:rPr>
              <a:t> + VLAN</a:t>
            </a:r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فاز سوم: </a:t>
            </a:r>
            <a:r>
              <a:rPr lang="en-US" dirty="0" smtClean="0">
                <a:cs typeface="B Roya" panose="00000400000000000000" pitchFamily="2" charset="-78"/>
              </a:rPr>
              <a:t>Core-mediator</a:t>
            </a:r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فاز چهارم: </a:t>
            </a:r>
            <a:r>
              <a:rPr lang="en-US" dirty="0" err="1" smtClean="0">
                <a:cs typeface="B Roya" panose="00000400000000000000" pitchFamily="2" charset="-78"/>
              </a:rPr>
              <a:t>vRouter</a:t>
            </a:r>
            <a:endParaRPr lang="fa-IR" dirty="0" smtClean="0">
              <a:cs typeface="B Roya" panose="00000400000000000000" pitchFamily="2" charset="-78"/>
            </a:endParaRPr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فاز پنجم: </a:t>
            </a:r>
            <a:r>
              <a:rPr lang="en-US" dirty="0" smtClean="0">
                <a:cs typeface="B Roya" panose="00000400000000000000" pitchFamily="2" charset="-78"/>
              </a:rPr>
              <a:t>Policy Adapter</a:t>
            </a:r>
          </a:p>
        </p:txBody>
      </p:sp>
    </p:spTree>
    <p:extLst>
      <p:ext uri="{BB962C8B-B14F-4D97-AF65-F5344CB8AC3E}">
        <p14:creationId xmlns:p14="http://schemas.microsoft.com/office/powerpoint/2010/main" val="39652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rgbClr val="FFC000"/>
                </a:solidFill>
                <a:cs typeface="B Roya" panose="00000400000000000000" pitchFamily="2" charset="-78"/>
              </a:rPr>
              <a:t>فاز اول: </a:t>
            </a:r>
            <a:r>
              <a:rPr lang="en-US" dirty="0" err="1" smtClean="0">
                <a:solidFill>
                  <a:srgbClr val="FFC000"/>
                </a:solidFill>
                <a:cs typeface="B Roya" panose="00000400000000000000" pitchFamily="2" charset="-78"/>
              </a:rPr>
              <a:t>vSwitch</a:t>
            </a:r>
            <a:endParaRPr lang="en-US" dirty="0">
              <a:solidFill>
                <a:srgbClr val="FFC000"/>
              </a:solidFill>
              <a:cs typeface="B Ro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Roya" panose="00000400000000000000" pitchFamily="2" charset="-78"/>
              </a:rPr>
              <a:t>پیاده سازی </a:t>
            </a:r>
            <a:r>
              <a:rPr lang="en-US" dirty="0" err="1" smtClean="0">
                <a:cs typeface="B Roya" panose="00000400000000000000" pitchFamily="2" charset="-78"/>
              </a:rPr>
              <a:t>vSwitch</a:t>
            </a:r>
            <a:r>
              <a:rPr lang="en-US" dirty="0" smtClean="0">
                <a:cs typeface="B Roya" panose="00000400000000000000" pitchFamily="2" charset="-78"/>
              </a:rPr>
              <a:t> Adapter</a:t>
            </a:r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پیاده سازی </a:t>
            </a:r>
            <a:r>
              <a:rPr lang="en-US" dirty="0" smtClean="0">
                <a:cs typeface="B Roya" panose="00000400000000000000" pitchFamily="2" charset="-78"/>
              </a:rPr>
              <a:t>MAC address Table</a:t>
            </a:r>
          </a:p>
          <a:p>
            <a:pPr algn="r" rtl="1"/>
            <a:r>
              <a:rPr lang="fa-IR" dirty="0" smtClean="0">
                <a:cs typeface="B Roya" panose="00000400000000000000" pitchFamily="2" charset="-78"/>
              </a:rPr>
              <a:t>پیاده سازی </a:t>
            </a:r>
            <a:r>
              <a:rPr lang="en-US" dirty="0" smtClean="0">
                <a:cs typeface="B Roya" panose="00000400000000000000" pitchFamily="2" charset="-78"/>
              </a:rPr>
              <a:t>REST API</a:t>
            </a:r>
            <a:endParaRPr lang="en-US" dirty="0" smtClean="0"/>
          </a:p>
          <a:p>
            <a:pPr algn="r" rtl="1"/>
            <a:endParaRPr lang="en-US" dirty="0" smtClean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801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C000"/>
                </a:solidFill>
                <a:cs typeface="B Roya" panose="00000400000000000000" pitchFamily="2" charset="-78"/>
              </a:rPr>
              <a:t>پیاده سازی </a:t>
            </a:r>
            <a:r>
              <a:rPr lang="en-US" dirty="0" err="1">
                <a:solidFill>
                  <a:srgbClr val="FFC000"/>
                </a:solidFill>
                <a:cs typeface="B Roya" panose="00000400000000000000" pitchFamily="2" charset="-78"/>
              </a:rPr>
              <a:t>vSwitch</a:t>
            </a:r>
            <a:r>
              <a:rPr lang="en-US" dirty="0">
                <a:solidFill>
                  <a:srgbClr val="FFC000"/>
                </a:solidFill>
                <a:cs typeface="B Roya" panose="00000400000000000000" pitchFamily="2" charset="-78"/>
              </a:rPr>
              <a:t>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Roya" panose="00000400000000000000" pitchFamily="2" charset="-78"/>
              </a:rPr>
              <a:t>Southbound API</a:t>
            </a:r>
          </a:p>
          <a:p>
            <a:pPr lvl="1" algn="r" rtl="1"/>
            <a:r>
              <a:rPr lang="en-US" dirty="0" smtClean="0">
                <a:cs typeface="B Roya" panose="00000400000000000000" pitchFamily="2" charset="-78"/>
              </a:rPr>
              <a:t>RYU API</a:t>
            </a:r>
            <a:endParaRPr lang="en-US" dirty="0">
              <a:cs typeface="B Roya" panose="00000400000000000000" pitchFamily="2" charset="-78"/>
            </a:endParaRPr>
          </a:p>
          <a:p>
            <a:pPr algn="r" rtl="1"/>
            <a:r>
              <a:rPr lang="en-US" dirty="0" smtClean="0">
                <a:cs typeface="B Roya" panose="00000400000000000000" pitchFamily="2" charset="-78"/>
              </a:rPr>
              <a:t>Northbound API</a:t>
            </a:r>
          </a:p>
          <a:p>
            <a:pPr lvl="1" algn="r" rtl="1"/>
            <a:r>
              <a:rPr lang="en-US" dirty="0" smtClean="0">
                <a:cs typeface="B Roya" panose="00000400000000000000" pitchFamily="2" charset="-78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9732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C000"/>
                </a:solidFill>
                <a:cs typeface="B Roya" panose="00000400000000000000" pitchFamily="2" charset="-78"/>
              </a:rPr>
              <a:t>پیاده سازی </a:t>
            </a:r>
            <a:r>
              <a:rPr lang="en-US" dirty="0" err="1">
                <a:solidFill>
                  <a:srgbClr val="FFC000"/>
                </a:solidFill>
                <a:cs typeface="B Roya" panose="00000400000000000000" pitchFamily="2" charset="-78"/>
              </a:rPr>
              <a:t>vSwitch</a:t>
            </a:r>
            <a:r>
              <a:rPr lang="en-US" dirty="0">
                <a:solidFill>
                  <a:srgbClr val="FFC000"/>
                </a:solidFill>
                <a:cs typeface="B Roya" panose="00000400000000000000" pitchFamily="2" charset="-78"/>
              </a:rPr>
              <a:t>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Roya" panose="00000400000000000000" pitchFamily="2" charset="-78"/>
              </a:rPr>
              <a:t>Southbound API</a:t>
            </a:r>
          </a:p>
          <a:p>
            <a:pPr lvl="1" algn="r" rtl="1"/>
            <a:r>
              <a:rPr lang="en-US" dirty="0" smtClean="0">
                <a:cs typeface="B Roya" panose="00000400000000000000" pitchFamily="2" charset="-78"/>
              </a:rPr>
              <a:t>RYU API</a:t>
            </a:r>
            <a:endParaRPr lang="en-US" dirty="0">
              <a:cs typeface="B Roya" panose="00000400000000000000" pitchFamily="2" charset="-78"/>
            </a:endParaRPr>
          </a:p>
          <a:p>
            <a:pPr algn="r" rtl="1"/>
            <a:r>
              <a:rPr lang="en-US" dirty="0" smtClean="0">
                <a:cs typeface="B Roya" panose="00000400000000000000" pitchFamily="2" charset="-78"/>
              </a:rPr>
              <a:t>Northbound API</a:t>
            </a:r>
          </a:p>
          <a:p>
            <a:pPr lvl="1" algn="r" rtl="1"/>
            <a:r>
              <a:rPr lang="en-US" dirty="0" smtClean="0">
                <a:cs typeface="B Roya" panose="00000400000000000000" pitchFamily="2" charset="-78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19157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 Roya</vt:lpstr>
      <vt:lpstr>Century Gothic</vt:lpstr>
      <vt:lpstr>Times New Roman</vt:lpstr>
      <vt:lpstr>Wingdings 3</vt:lpstr>
      <vt:lpstr>Ion</vt:lpstr>
      <vt:lpstr>SDVPN پیاده سازی </vt:lpstr>
      <vt:lpstr>فهرست مطالب</vt:lpstr>
      <vt:lpstr>فاز اول: vSwitch</vt:lpstr>
      <vt:lpstr>پیاده سازی vSwitch Adapter</vt:lpstr>
      <vt:lpstr>پیاده سازی vSwitch Adapter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SDVPN پیاده سازی </dc:title>
  <dc:creator>Parham Alvani</dc:creator>
  <cp:lastModifiedBy>Parham Alvani</cp:lastModifiedBy>
  <cp:revision>5</cp:revision>
  <dcterms:created xsi:type="dcterms:W3CDTF">2015-10-07T10:37:26Z</dcterms:created>
  <dcterms:modified xsi:type="dcterms:W3CDTF">2015-10-07T11:24:26Z</dcterms:modified>
</cp:coreProperties>
</file>