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584" r:id="rId3"/>
    <p:sldId id="597" r:id="rId4"/>
    <p:sldId id="598" r:id="rId5"/>
    <p:sldId id="599" r:id="rId6"/>
    <p:sldId id="600" r:id="rId7"/>
    <p:sldId id="602" r:id="rId8"/>
    <p:sldId id="604" r:id="rId9"/>
    <p:sldId id="636" r:id="rId10"/>
    <p:sldId id="605" r:id="rId11"/>
    <p:sldId id="606" r:id="rId12"/>
    <p:sldId id="607" r:id="rId13"/>
    <p:sldId id="528" r:id="rId14"/>
    <p:sldId id="608" r:id="rId15"/>
    <p:sldId id="610" r:id="rId16"/>
    <p:sldId id="637" r:id="rId17"/>
    <p:sldId id="638" r:id="rId18"/>
    <p:sldId id="611" r:id="rId19"/>
    <p:sldId id="613" r:id="rId20"/>
    <p:sldId id="614" r:id="rId21"/>
    <p:sldId id="616" r:id="rId22"/>
    <p:sldId id="615" r:id="rId23"/>
    <p:sldId id="612" r:id="rId24"/>
    <p:sldId id="617" r:id="rId25"/>
    <p:sldId id="625" r:id="rId26"/>
    <p:sldId id="619" r:id="rId27"/>
    <p:sldId id="626" r:id="rId28"/>
    <p:sldId id="627" r:id="rId29"/>
    <p:sldId id="628" r:id="rId30"/>
    <p:sldId id="629" r:id="rId31"/>
    <p:sldId id="630" r:id="rId32"/>
    <p:sldId id="624" r:id="rId33"/>
    <p:sldId id="631" r:id="rId34"/>
    <p:sldId id="639" r:id="rId35"/>
    <p:sldId id="640" r:id="rId36"/>
    <p:sldId id="641" r:id="rId37"/>
    <p:sldId id="642" r:id="rId38"/>
    <p:sldId id="643" r:id="rId39"/>
    <p:sldId id="635" r:id="rId40"/>
    <p:sldId id="389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FF"/>
    <a:srgbClr val="B2B2B2"/>
    <a:srgbClr val="FF9933"/>
    <a:srgbClr val="FF3300"/>
    <a:srgbClr val="000000"/>
    <a:srgbClr val="FFFFCC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6" y="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B8AED1-2F97-47C0-B8F4-3FFEA2121496}" type="doc">
      <dgm:prSet loTypeId="urn:microsoft.com/office/officeart/2005/8/layout/process4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6EB0CE3F-0D5C-4868-AEFA-2C12B03C2F4A}">
      <dgm:prSet/>
      <dgm:spPr/>
      <dgm:t>
        <a:bodyPr/>
        <a:lstStyle/>
        <a:p>
          <a:pPr rtl="0" latinLnBrk="1"/>
          <a:r>
            <a:rPr lang="ko-KR" altLang="en-US" dirty="0" err="1" smtClean="0"/>
            <a:t>보레이트</a:t>
          </a:r>
          <a:r>
            <a:rPr lang="ko-KR" altLang="en-US" dirty="0" smtClean="0"/>
            <a:t> 설정</a:t>
          </a:r>
          <a:endParaRPr lang="en-US" dirty="0"/>
        </a:p>
      </dgm:t>
    </dgm:pt>
    <dgm:pt modelId="{065E912C-08A3-46FD-9384-CAF229A1BFE6}" type="parTrans" cxnId="{F171509F-122A-40CB-B981-CA4B8171DFE4}">
      <dgm:prSet/>
      <dgm:spPr/>
      <dgm:t>
        <a:bodyPr/>
        <a:lstStyle/>
        <a:p>
          <a:pPr latinLnBrk="1"/>
          <a:endParaRPr lang="ko-KR" altLang="en-US"/>
        </a:p>
      </dgm:t>
    </dgm:pt>
    <dgm:pt modelId="{30DD41C1-6F7D-4099-B565-E6618F641BBC}" type="sibTrans" cxnId="{F171509F-122A-40CB-B981-CA4B8171DFE4}">
      <dgm:prSet/>
      <dgm:spPr/>
      <dgm:t>
        <a:bodyPr/>
        <a:lstStyle/>
        <a:p>
          <a:pPr latinLnBrk="1"/>
          <a:endParaRPr lang="ko-KR" altLang="en-US"/>
        </a:p>
      </dgm:t>
    </dgm:pt>
    <dgm:pt modelId="{B1E2A514-0C94-44DA-B123-34DECA52C25B}">
      <dgm:prSet/>
      <dgm:spPr/>
      <dgm:t>
        <a:bodyPr/>
        <a:lstStyle/>
        <a:p>
          <a:pPr rtl="0" latinLnBrk="1"/>
          <a:r>
            <a:rPr lang="ko-KR" altLang="en-US" dirty="0" smtClean="0"/>
            <a:t>문자 입력 확인</a:t>
          </a:r>
          <a:endParaRPr lang="ko-KR" dirty="0"/>
        </a:p>
      </dgm:t>
    </dgm:pt>
    <dgm:pt modelId="{84949DF3-14CD-438E-8FFB-F011A2B33D53}" type="parTrans" cxnId="{A5DFA145-55E6-4433-9A60-CF8ABD0081AF}">
      <dgm:prSet/>
      <dgm:spPr/>
      <dgm:t>
        <a:bodyPr/>
        <a:lstStyle/>
        <a:p>
          <a:pPr latinLnBrk="1"/>
          <a:endParaRPr lang="ko-KR" altLang="en-US"/>
        </a:p>
      </dgm:t>
    </dgm:pt>
    <dgm:pt modelId="{5082C010-282C-4460-9B4A-7726CEF02E54}" type="sibTrans" cxnId="{A5DFA145-55E6-4433-9A60-CF8ABD0081AF}">
      <dgm:prSet/>
      <dgm:spPr/>
      <dgm:t>
        <a:bodyPr/>
        <a:lstStyle/>
        <a:p>
          <a:pPr latinLnBrk="1"/>
          <a:endParaRPr lang="ko-KR" altLang="en-US"/>
        </a:p>
      </dgm:t>
    </dgm:pt>
    <dgm:pt modelId="{2F01E73A-9287-4D66-839F-36A6F6AA7540}">
      <dgm:prSet/>
      <dgm:spPr/>
      <dgm:t>
        <a:bodyPr/>
        <a:lstStyle/>
        <a:p>
          <a:pPr rtl="0" latinLnBrk="1"/>
          <a:r>
            <a:rPr lang="en-US" altLang="ko-KR" dirty="0" smtClean="0"/>
            <a:t>‘1’</a:t>
          </a:r>
          <a:r>
            <a:rPr lang="ko-KR" altLang="en-US" dirty="0" smtClean="0"/>
            <a:t>이면 </a:t>
          </a:r>
          <a:r>
            <a:rPr lang="en-US" altLang="ko-KR" dirty="0" smtClean="0"/>
            <a:t>LED ON, ‘2’ </a:t>
          </a:r>
          <a:r>
            <a:rPr lang="ko-KR" altLang="en-US" dirty="0" smtClean="0"/>
            <a:t>이면 </a:t>
          </a:r>
          <a:r>
            <a:rPr lang="en-US" altLang="ko-KR" dirty="0" smtClean="0"/>
            <a:t>LED OFF</a:t>
          </a:r>
          <a:endParaRPr lang="ko-KR" dirty="0"/>
        </a:p>
      </dgm:t>
    </dgm:pt>
    <dgm:pt modelId="{41B4FC21-A7D4-4B0E-943E-EA09E06FABBE}" type="parTrans" cxnId="{0AF228BE-F7A8-4F74-A4E7-8A0A99303E81}">
      <dgm:prSet/>
      <dgm:spPr/>
      <dgm:t>
        <a:bodyPr/>
        <a:lstStyle/>
        <a:p>
          <a:pPr latinLnBrk="1"/>
          <a:endParaRPr lang="ko-KR" altLang="en-US"/>
        </a:p>
      </dgm:t>
    </dgm:pt>
    <dgm:pt modelId="{D21A49E8-4BCA-44A2-A33C-603E4E66966D}" type="sibTrans" cxnId="{0AF228BE-F7A8-4F74-A4E7-8A0A99303E81}">
      <dgm:prSet/>
      <dgm:spPr/>
      <dgm:t>
        <a:bodyPr/>
        <a:lstStyle/>
        <a:p>
          <a:pPr latinLnBrk="1"/>
          <a:endParaRPr lang="ko-KR" altLang="en-US"/>
        </a:p>
      </dgm:t>
    </dgm:pt>
    <dgm:pt modelId="{0A294771-0041-4E25-9ED7-D94236841ECE}" type="pres">
      <dgm:prSet presAssocID="{27B8AED1-2F97-47C0-B8F4-3FFEA212149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833DD8-BB68-4B43-A6F7-A61E18F0CA57}" type="pres">
      <dgm:prSet presAssocID="{2F01E73A-9287-4D66-839F-36A6F6AA7540}" presName="boxAndChildren" presStyleCnt="0"/>
      <dgm:spPr/>
    </dgm:pt>
    <dgm:pt modelId="{26CE8C1D-F7FB-4FF3-930B-4651D7B4C20D}" type="pres">
      <dgm:prSet presAssocID="{2F01E73A-9287-4D66-839F-36A6F6AA7540}" presName="parentTextBox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9644CFB8-118B-4BAD-A8BF-81CA0E0E424B}" type="pres">
      <dgm:prSet presAssocID="{5082C010-282C-4460-9B4A-7726CEF02E54}" presName="sp" presStyleCnt="0"/>
      <dgm:spPr/>
    </dgm:pt>
    <dgm:pt modelId="{60DECD3A-67C8-4D16-8EBE-3229EF83F3F0}" type="pres">
      <dgm:prSet presAssocID="{B1E2A514-0C94-44DA-B123-34DECA52C25B}" presName="arrowAndChildren" presStyleCnt="0"/>
      <dgm:spPr/>
    </dgm:pt>
    <dgm:pt modelId="{879FB30C-DC45-4476-A7EA-B24BEEED7AAB}" type="pres">
      <dgm:prSet presAssocID="{B1E2A514-0C94-44DA-B123-34DECA52C25B}" presName="parentTextArrow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009EDAC4-296E-4C89-B37E-9B686C33D593}" type="pres">
      <dgm:prSet presAssocID="{30DD41C1-6F7D-4099-B565-E6618F641BBC}" presName="sp" presStyleCnt="0"/>
      <dgm:spPr/>
    </dgm:pt>
    <dgm:pt modelId="{025F2CE1-62AA-45B3-AC76-916B16FBA804}" type="pres">
      <dgm:prSet presAssocID="{6EB0CE3F-0D5C-4868-AEFA-2C12B03C2F4A}" presName="arrowAndChildren" presStyleCnt="0"/>
      <dgm:spPr/>
    </dgm:pt>
    <dgm:pt modelId="{D1E7A2AB-4FA7-42F7-8B81-9C75A579A7BC}" type="pres">
      <dgm:prSet presAssocID="{6EB0CE3F-0D5C-4868-AEFA-2C12B03C2F4A}" presName="parentTextArrow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</dgm:ptLst>
  <dgm:cxnLst>
    <dgm:cxn modelId="{0AF228BE-F7A8-4F74-A4E7-8A0A99303E81}" srcId="{27B8AED1-2F97-47C0-B8F4-3FFEA2121496}" destId="{2F01E73A-9287-4D66-839F-36A6F6AA7540}" srcOrd="2" destOrd="0" parTransId="{41B4FC21-A7D4-4B0E-943E-EA09E06FABBE}" sibTransId="{D21A49E8-4BCA-44A2-A33C-603E4E66966D}"/>
    <dgm:cxn modelId="{F171509F-122A-40CB-B981-CA4B8171DFE4}" srcId="{27B8AED1-2F97-47C0-B8F4-3FFEA2121496}" destId="{6EB0CE3F-0D5C-4868-AEFA-2C12B03C2F4A}" srcOrd="0" destOrd="0" parTransId="{065E912C-08A3-46FD-9384-CAF229A1BFE6}" sibTransId="{30DD41C1-6F7D-4099-B565-E6618F641BBC}"/>
    <dgm:cxn modelId="{691CE04B-6F46-46B1-B768-4F7937078EDD}" type="presOf" srcId="{6EB0CE3F-0D5C-4868-AEFA-2C12B03C2F4A}" destId="{D1E7A2AB-4FA7-42F7-8B81-9C75A579A7BC}" srcOrd="0" destOrd="0" presId="urn:microsoft.com/office/officeart/2005/8/layout/process4"/>
    <dgm:cxn modelId="{3901B998-4030-4FC3-B4A0-D631E59F9CA9}" type="presOf" srcId="{27B8AED1-2F97-47C0-B8F4-3FFEA2121496}" destId="{0A294771-0041-4E25-9ED7-D94236841ECE}" srcOrd="0" destOrd="0" presId="urn:microsoft.com/office/officeart/2005/8/layout/process4"/>
    <dgm:cxn modelId="{34188002-93EE-4654-969E-0D8089E6AFBC}" type="presOf" srcId="{B1E2A514-0C94-44DA-B123-34DECA52C25B}" destId="{879FB30C-DC45-4476-A7EA-B24BEEED7AAB}" srcOrd="0" destOrd="0" presId="urn:microsoft.com/office/officeart/2005/8/layout/process4"/>
    <dgm:cxn modelId="{A5DFA145-55E6-4433-9A60-CF8ABD0081AF}" srcId="{27B8AED1-2F97-47C0-B8F4-3FFEA2121496}" destId="{B1E2A514-0C94-44DA-B123-34DECA52C25B}" srcOrd="1" destOrd="0" parTransId="{84949DF3-14CD-438E-8FFB-F011A2B33D53}" sibTransId="{5082C010-282C-4460-9B4A-7726CEF02E54}"/>
    <dgm:cxn modelId="{09399C45-6FBE-4D81-8F34-10B04FF7FD03}" type="presOf" srcId="{2F01E73A-9287-4D66-839F-36A6F6AA7540}" destId="{26CE8C1D-F7FB-4FF3-930B-4651D7B4C20D}" srcOrd="0" destOrd="0" presId="urn:microsoft.com/office/officeart/2005/8/layout/process4"/>
    <dgm:cxn modelId="{DA8FB33B-553F-4B27-AED2-4E9DEB9A38C0}" type="presParOf" srcId="{0A294771-0041-4E25-9ED7-D94236841ECE}" destId="{98833DD8-BB68-4B43-A6F7-A61E18F0CA57}" srcOrd="0" destOrd="0" presId="urn:microsoft.com/office/officeart/2005/8/layout/process4"/>
    <dgm:cxn modelId="{56479651-1861-4AAD-AB32-CD44A766DE07}" type="presParOf" srcId="{98833DD8-BB68-4B43-A6F7-A61E18F0CA57}" destId="{26CE8C1D-F7FB-4FF3-930B-4651D7B4C20D}" srcOrd="0" destOrd="0" presId="urn:microsoft.com/office/officeart/2005/8/layout/process4"/>
    <dgm:cxn modelId="{FBD4C90F-7ED2-49A8-BE17-D61CB2E58152}" type="presParOf" srcId="{0A294771-0041-4E25-9ED7-D94236841ECE}" destId="{9644CFB8-118B-4BAD-A8BF-81CA0E0E424B}" srcOrd="1" destOrd="0" presId="urn:microsoft.com/office/officeart/2005/8/layout/process4"/>
    <dgm:cxn modelId="{B6C75FA0-AD2B-4636-9397-28C1DF8F6BFE}" type="presParOf" srcId="{0A294771-0041-4E25-9ED7-D94236841ECE}" destId="{60DECD3A-67C8-4D16-8EBE-3229EF83F3F0}" srcOrd="2" destOrd="0" presId="urn:microsoft.com/office/officeart/2005/8/layout/process4"/>
    <dgm:cxn modelId="{F15505C5-3D77-45E4-81D2-C71075B14006}" type="presParOf" srcId="{60DECD3A-67C8-4D16-8EBE-3229EF83F3F0}" destId="{879FB30C-DC45-4476-A7EA-B24BEEED7AAB}" srcOrd="0" destOrd="0" presId="urn:microsoft.com/office/officeart/2005/8/layout/process4"/>
    <dgm:cxn modelId="{7BA25BA2-6620-4B3A-8FE9-867BAE14BD9B}" type="presParOf" srcId="{0A294771-0041-4E25-9ED7-D94236841ECE}" destId="{009EDAC4-296E-4C89-B37E-9B686C33D593}" srcOrd="3" destOrd="0" presId="urn:microsoft.com/office/officeart/2005/8/layout/process4"/>
    <dgm:cxn modelId="{13ECBD64-81CC-47CA-A873-E40AB0BC9D70}" type="presParOf" srcId="{0A294771-0041-4E25-9ED7-D94236841ECE}" destId="{025F2CE1-62AA-45B3-AC76-916B16FBA804}" srcOrd="4" destOrd="0" presId="urn:microsoft.com/office/officeart/2005/8/layout/process4"/>
    <dgm:cxn modelId="{EEA73CFE-F62A-4C34-A05F-261FC7A83627}" type="presParOf" srcId="{025F2CE1-62AA-45B3-AC76-916B16FBA804}" destId="{D1E7A2AB-4FA7-42F7-8B81-9C75A579A7B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B8AED1-2F97-47C0-B8F4-3FFEA2121496}" type="doc">
      <dgm:prSet loTypeId="urn:microsoft.com/office/officeart/2005/8/layout/process4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B1E2A514-0C94-44DA-B123-34DECA52C25B}">
      <dgm:prSet/>
      <dgm:spPr/>
      <dgm:t>
        <a:bodyPr/>
        <a:lstStyle/>
        <a:p>
          <a:pPr rtl="0" latinLnBrk="1"/>
          <a:r>
            <a:rPr lang="ko-KR" altLang="en-US" dirty="0" smtClean="0"/>
            <a:t>정해진 순서대로 앞으로</a:t>
          </a:r>
          <a:r>
            <a:rPr lang="en-US" altLang="ko-KR" dirty="0" smtClean="0"/>
            <a:t>, </a:t>
          </a:r>
          <a:r>
            <a:rPr lang="ko-KR" altLang="en-US" dirty="0" smtClean="0"/>
            <a:t>뒤로</a:t>
          </a:r>
          <a:r>
            <a:rPr lang="en-US" altLang="ko-KR" dirty="0" smtClean="0"/>
            <a:t>, … </a:t>
          </a:r>
          <a:r>
            <a:rPr lang="ko-KR" altLang="en-US" dirty="0" smtClean="0"/>
            <a:t>실행</a:t>
          </a:r>
          <a:endParaRPr lang="ko-KR" dirty="0"/>
        </a:p>
      </dgm:t>
    </dgm:pt>
    <dgm:pt modelId="{84949DF3-14CD-438E-8FFB-F011A2B33D53}" type="parTrans" cxnId="{A5DFA145-55E6-4433-9A60-CF8ABD0081AF}">
      <dgm:prSet/>
      <dgm:spPr/>
      <dgm:t>
        <a:bodyPr/>
        <a:lstStyle/>
        <a:p>
          <a:pPr latinLnBrk="1"/>
          <a:endParaRPr lang="ko-KR" altLang="en-US"/>
        </a:p>
      </dgm:t>
    </dgm:pt>
    <dgm:pt modelId="{5082C010-282C-4460-9B4A-7726CEF02E54}" type="sibTrans" cxnId="{A5DFA145-55E6-4433-9A60-CF8ABD0081AF}">
      <dgm:prSet/>
      <dgm:spPr/>
      <dgm:t>
        <a:bodyPr/>
        <a:lstStyle/>
        <a:p>
          <a:pPr latinLnBrk="1"/>
          <a:endParaRPr lang="ko-KR" altLang="en-US"/>
        </a:p>
      </dgm:t>
    </dgm:pt>
    <dgm:pt modelId="{0A294771-0041-4E25-9ED7-D94236841ECE}" type="pres">
      <dgm:prSet presAssocID="{27B8AED1-2F97-47C0-B8F4-3FFEA212149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AFF750-97A8-459D-AACA-37F886C6E7B3}" type="pres">
      <dgm:prSet presAssocID="{B1E2A514-0C94-44DA-B123-34DECA52C25B}" presName="boxAndChildren" presStyleCnt="0"/>
      <dgm:spPr/>
    </dgm:pt>
    <dgm:pt modelId="{A6D3D1BB-0C18-43AA-AC11-94F5E0D0ECD1}" type="pres">
      <dgm:prSet presAssocID="{B1E2A514-0C94-44DA-B123-34DECA52C25B}" presName="parentTextBox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</dgm:ptLst>
  <dgm:cxnLst>
    <dgm:cxn modelId="{A5DFA145-55E6-4433-9A60-CF8ABD0081AF}" srcId="{27B8AED1-2F97-47C0-B8F4-3FFEA2121496}" destId="{B1E2A514-0C94-44DA-B123-34DECA52C25B}" srcOrd="0" destOrd="0" parTransId="{84949DF3-14CD-438E-8FFB-F011A2B33D53}" sibTransId="{5082C010-282C-4460-9B4A-7726CEF02E54}"/>
    <dgm:cxn modelId="{2CA578F2-9D93-4E4C-AA6E-A784A8ED4C3A}" type="presOf" srcId="{B1E2A514-0C94-44DA-B123-34DECA52C25B}" destId="{A6D3D1BB-0C18-43AA-AC11-94F5E0D0ECD1}" srcOrd="0" destOrd="0" presId="urn:microsoft.com/office/officeart/2005/8/layout/process4"/>
    <dgm:cxn modelId="{7A32F66B-FE6A-4800-BD1A-58AD563D258C}" type="presOf" srcId="{27B8AED1-2F97-47C0-B8F4-3FFEA2121496}" destId="{0A294771-0041-4E25-9ED7-D94236841ECE}" srcOrd="0" destOrd="0" presId="urn:microsoft.com/office/officeart/2005/8/layout/process4"/>
    <dgm:cxn modelId="{25879F36-2DF1-456F-8C27-4CDF9B6BBE0F}" type="presParOf" srcId="{0A294771-0041-4E25-9ED7-D94236841ECE}" destId="{36AFF750-97A8-459D-AACA-37F886C6E7B3}" srcOrd="0" destOrd="0" presId="urn:microsoft.com/office/officeart/2005/8/layout/process4"/>
    <dgm:cxn modelId="{B1BEF2B5-9400-4554-AF02-FBF26E784A92}" type="presParOf" srcId="{36AFF750-97A8-459D-AACA-37F886C6E7B3}" destId="{A6D3D1BB-0C18-43AA-AC11-94F5E0D0ECD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B8AED1-2F97-47C0-B8F4-3FFEA2121496}" type="doc">
      <dgm:prSet loTypeId="urn:microsoft.com/office/officeart/2005/8/layout/process4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6EB0CE3F-0D5C-4868-AEFA-2C12B03C2F4A}">
      <dgm:prSet/>
      <dgm:spPr/>
      <dgm:t>
        <a:bodyPr/>
        <a:lstStyle/>
        <a:p>
          <a:pPr rtl="0" latinLnBrk="1"/>
          <a:r>
            <a:rPr lang="ko-KR" altLang="en-US" dirty="0" err="1" smtClean="0"/>
            <a:t>보레이트</a:t>
          </a:r>
          <a:r>
            <a:rPr lang="ko-KR" altLang="en-US" dirty="0" smtClean="0"/>
            <a:t> 설정</a:t>
          </a:r>
          <a:endParaRPr lang="en-US" dirty="0"/>
        </a:p>
      </dgm:t>
    </dgm:pt>
    <dgm:pt modelId="{065E912C-08A3-46FD-9384-CAF229A1BFE6}" type="parTrans" cxnId="{F171509F-122A-40CB-B981-CA4B8171DFE4}">
      <dgm:prSet/>
      <dgm:spPr/>
      <dgm:t>
        <a:bodyPr/>
        <a:lstStyle/>
        <a:p>
          <a:pPr latinLnBrk="1"/>
          <a:endParaRPr lang="ko-KR" altLang="en-US"/>
        </a:p>
      </dgm:t>
    </dgm:pt>
    <dgm:pt modelId="{30DD41C1-6F7D-4099-B565-E6618F641BBC}" type="sibTrans" cxnId="{F171509F-122A-40CB-B981-CA4B8171DFE4}">
      <dgm:prSet/>
      <dgm:spPr/>
      <dgm:t>
        <a:bodyPr/>
        <a:lstStyle/>
        <a:p>
          <a:pPr latinLnBrk="1"/>
          <a:endParaRPr lang="ko-KR" altLang="en-US"/>
        </a:p>
      </dgm:t>
    </dgm:pt>
    <dgm:pt modelId="{B1E2A514-0C94-44DA-B123-34DECA52C25B}">
      <dgm:prSet/>
      <dgm:spPr/>
      <dgm:t>
        <a:bodyPr/>
        <a:lstStyle/>
        <a:p>
          <a:pPr rtl="0" latinLnBrk="1"/>
          <a:r>
            <a:rPr lang="ko-KR" altLang="en-US" dirty="0" smtClean="0"/>
            <a:t>문자 입력 확인</a:t>
          </a:r>
          <a:endParaRPr lang="ko-KR" dirty="0"/>
        </a:p>
      </dgm:t>
    </dgm:pt>
    <dgm:pt modelId="{84949DF3-14CD-438E-8FFB-F011A2B33D53}" type="parTrans" cxnId="{A5DFA145-55E6-4433-9A60-CF8ABD0081AF}">
      <dgm:prSet/>
      <dgm:spPr/>
      <dgm:t>
        <a:bodyPr/>
        <a:lstStyle/>
        <a:p>
          <a:pPr latinLnBrk="1"/>
          <a:endParaRPr lang="ko-KR" altLang="en-US"/>
        </a:p>
      </dgm:t>
    </dgm:pt>
    <dgm:pt modelId="{5082C010-282C-4460-9B4A-7726CEF02E54}" type="sibTrans" cxnId="{A5DFA145-55E6-4433-9A60-CF8ABD0081AF}">
      <dgm:prSet/>
      <dgm:spPr/>
      <dgm:t>
        <a:bodyPr/>
        <a:lstStyle/>
        <a:p>
          <a:pPr latinLnBrk="1"/>
          <a:endParaRPr lang="ko-KR" altLang="en-US"/>
        </a:p>
      </dgm:t>
    </dgm:pt>
    <dgm:pt modelId="{2F01E73A-9287-4D66-839F-36A6F6AA7540}">
      <dgm:prSet/>
      <dgm:spPr/>
      <dgm:t>
        <a:bodyPr/>
        <a:lstStyle/>
        <a:p>
          <a:pPr rtl="0" latinLnBrk="1"/>
          <a:r>
            <a:rPr lang="ko-KR" altLang="en-US" dirty="0" smtClean="0"/>
            <a:t>문자에 알맞게 앞으로</a:t>
          </a:r>
          <a:r>
            <a:rPr lang="en-US" altLang="ko-KR" dirty="0" smtClean="0"/>
            <a:t>, </a:t>
          </a:r>
          <a:r>
            <a:rPr lang="ko-KR" altLang="en-US" dirty="0" smtClean="0"/>
            <a:t>뒤로</a:t>
          </a:r>
          <a:r>
            <a:rPr lang="en-US" altLang="ko-KR" dirty="0" smtClean="0"/>
            <a:t>, … </a:t>
          </a:r>
          <a:r>
            <a:rPr lang="ko-KR" altLang="en-US" dirty="0" smtClean="0"/>
            <a:t>실행</a:t>
          </a:r>
          <a:endParaRPr lang="ko-KR" dirty="0"/>
        </a:p>
      </dgm:t>
    </dgm:pt>
    <dgm:pt modelId="{41B4FC21-A7D4-4B0E-943E-EA09E06FABBE}" type="parTrans" cxnId="{0AF228BE-F7A8-4F74-A4E7-8A0A99303E81}">
      <dgm:prSet/>
      <dgm:spPr/>
      <dgm:t>
        <a:bodyPr/>
        <a:lstStyle/>
        <a:p>
          <a:pPr latinLnBrk="1"/>
          <a:endParaRPr lang="ko-KR" altLang="en-US"/>
        </a:p>
      </dgm:t>
    </dgm:pt>
    <dgm:pt modelId="{D21A49E8-4BCA-44A2-A33C-603E4E66966D}" type="sibTrans" cxnId="{0AF228BE-F7A8-4F74-A4E7-8A0A99303E81}">
      <dgm:prSet/>
      <dgm:spPr/>
      <dgm:t>
        <a:bodyPr/>
        <a:lstStyle/>
        <a:p>
          <a:pPr latinLnBrk="1"/>
          <a:endParaRPr lang="ko-KR" altLang="en-US"/>
        </a:p>
      </dgm:t>
    </dgm:pt>
    <dgm:pt modelId="{0A294771-0041-4E25-9ED7-D94236841ECE}" type="pres">
      <dgm:prSet presAssocID="{27B8AED1-2F97-47C0-B8F4-3FFEA212149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833DD8-BB68-4B43-A6F7-A61E18F0CA57}" type="pres">
      <dgm:prSet presAssocID="{2F01E73A-9287-4D66-839F-36A6F6AA7540}" presName="boxAndChildren" presStyleCnt="0"/>
      <dgm:spPr/>
    </dgm:pt>
    <dgm:pt modelId="{26CE8C1D-F7FB-4FF3-930B-4651D7B4C20D}" type="pres">
      <dgm:prSet presAssocID="{2F01E73A-9287-4D66-839F-36A6F6AA7540}" presName="parentTextBox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9644CFB8-118B-4BAD-A8BF-81CA0E0E424B}" type="pres">
      <dgm:prSet presAssocID="{5082C010-282C-4460-9B4A-7726CEF02E54}" presName="sp" presStyleCnt="0"/>
      <dgm:spPr/>
    </dgm:pt>
    <dgm:pt modelId="{60DECD3A-67C8-4D16-8EBE-3229EF83F3F0}" type="pres">
      <dgm:prSet presAssocID="{B1E2A514-0C94-44DA-B123-34DECA52C25B}" presName="arrowAndChildren" presStyleCnt="0"/>
      <dgm:spPr/>
    </dgm:pt>
    <dgm:pt modelId="{879FB30C-DC45-4476-A7EA-B24BEEED7AAB}" type="pres">
      <dgm:prSet presAssocID="{B1E2A514-0C94-44DA-B123-34DECA52C25B}" presName="parentTextArrow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009EDAC4-296E-4C89-B37E-9B686C33D593}" type="pres">
      <dgm:prSet presAssocID="{30DD41C1-6F7D-4099-B565-E6618F641BBC}" presName="sp" presStyleCnt="0"/>
      <dgm:spPr/>
    </dgm:pt>
    <dgm:pt modelId="{025F2CE1-62AA-45B3-AC76-916B16FBA804}" type="pres">
      <dgm:prSet presAssocID="{6EB0CE3F-0D5C-4868-AEFA-2C12B03C2F4A}" presName="arrowAndChildren" presStyleCnt="0"/>
      <dgm:spPr/>
    </dgm:pt>
    <dgm:pt modelId="{D1E7A2AB-4FA7-42F7-8B81-9C75A579A7BC}" type="pres">
      <dgm:prSet presAssocID="{6EB0CE3F-0D5C-4868-AEFA-2C12B03C2F4A}" presName="parentTextArrow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</dgm:ptLst>
  <dgm:cxnLst>
    <dgm:cxn modelId="{F62D2C5C-15C7-49E5-B9CC-E23749433A71}" type="presOf" srcId="{27B8AED1-2F97-47C0-B8F4-3FFEA2121496}" destId="{0A294771-0041-4E25-9ED7-D94236841ECE}" srcOrd="0" destOrd="0" presId="urn:microsoft.com/office/officeart/2005/8/layout/process4"/>
    <dgm:cxn modelId="{B6E9205E-C359-442D-BC74-A79154BDBE54}" type="presOf" srcId="{6EB0CE3F-0D5C-4868-AEFA-2C12B03C2F4A}" destId="{D1E7A2AB-4FA7-42F7-8B81-9C75A579A7BC}" srcOrd="0" destOrd="0" presId="urn:microsoft.com/office/officeart/2005/8/layout/process4"/>
    <dgm:cxn modelId="{0AF228BE-F7A8-4F74-A4E7-8A0A99303E81}" srcId="{27B8AED1-2F97-47C0-B8F4-3FFEA2121496}" destId="{2F01E73A-9287-4D66-839F-36A6F6AA7540}" srcOrd="2" destOrd="0" parTransId="{41B4FC21-A7D4-4B0E-943E-EA09E06FABBE}" sibTransId="{D21A49E8-4BCA-44A2-A33C-603E4E66966D}"/>
    <dgm:cxn modelId="{F171509F-122A-40CB-B981-CA4B8171DFE4}" srcId="{27B8AED1-2F97-47C0-B8F4-3FFEA2121496}" destId="{6EB0CE3F-0D5C-4868-AEFA-2C12B03C2F4A}" srcOrd="0" destOrd="0" parTransId="{065E912C-08A3-46FD-9384-CAF229A1BFE6}" sibTransId="{30DD41C1-6F7D-4099-B565-E6618F641BBC}"/>
    <dgm:cxn modelId="{36D41009-E7AA-4D1E-9A61-73606E92664F}" type="presOf" srcId="{2F01E73A-9287-4D66-839F-36A6F6AA7540}" destId="{26CE8C1D-F7FB-4FF3-930B-4651D7B4C20D}" srcOrd="0" destOrd="0" presId="urn:microsoft.com/office/officeart/2005/8/layout/process4"/>
    <dgm:cxn modelId="{DF5ECAC0-0D6F-489D-9CE1-0639BDE93B8F}" type="presOf" srcId="{B1E2A514-0C94-44DA-B123-34DECA52C25B}" destId="{879FB30C-DC45-4476-A7EA-B24BEEED7AAB}" srcOrd="0" destOrd="0" presId="urn:microsoft.com/office/officeart/2005/8/layout/process4"/>
    <dgm:cxn modelId="{A5DFA145-55E6-4433-9A60-CF8ABD0081AF}" srcId="{27B8AED1-2F97-47C0-B8F4-3FFEA2121496}" destId="{B1E2A514-0C94-44DA-B123-34DECA52C25B}" srcOrd="1" destOrd="0" parTransId="{84949DF3-14CD-438E-8FFB-F011A2B33D53}" sibTransId="{5082C010-282C-4460-9B4A-7726CEF02E54}"/>
    <dgm:cxn modelId="{4ADAA96A-4C7B-424F-9CD3-94EC731B8851}" type="presParOf" srcId="{0A294771-0041-4E25-9ED7-D94236841ECE}" destId="{98833DD8-BB68-4B43-A6F7-A61E18F0CA57}" srcOrd="0" destOrd="0" presId="urn:microsoft.com/office/officeart/2005/8/layout/process4"/>
    <dgm:cxn modelId="{BCC927B3-426A-4113-AEF8-CF92D4BB3F9C}" type="presParOf" srcId="{98833DD8-BB68-4B43-A6F7-A61E18F0CA57}" destId="{26CE8C1D-F7FB-4FF3-930B-4651D7B4C20D}" srcOrd="0" destOrd="0" presId="urn:microsoft.com/office/officeart/2005/8/layout/process4"/>
    <dgm:cxn modelId="{9424E89F-AFC6-497E-A7A4-63B0984BF2BA}" type="presParOf" srcId="{0A294771-0041-4E25-9ED7-D94236841ECE}" destId="{9644CFB8-118B-4BAD-A8BF-81CA0E0E424B}" srcOrd="1" destOrd="0" presId="urn:microsoft.com/office/officeart/2005/8/layout/process4"/>
    <dgm:cxn modelId="{D118B939-764E-415E-B7CB-85B8A04581FF}" type="presParOf" srcId="{0A294771-0041-4E25-9ED7-D94236841ECE}" destId="{60DECD3A-67C8-4D16-8EBE-3229EF83F3F0}" srcOrd="2" destOrd="0" presId="urn:microsoft.com/office/officeart/2005/8/layout/process4"/>
    <dgm:cxn modelId="{01A033C4-2B38-4458-9447-6F98326CC9D0}" type="presParOf" srcId="{60DECD3A-67C8-4D16-8EBE-3229EF83F3F0}" destId="{879FB30C-DC45-4476-A7EA-B24BEEED7AAB}" srcOrd="0" destOrd="0" presId="urn:microsoft.com/office/officeart/2005/8/layout/process4"/>
    <dgm:cxn modelId="{0BBF551D-9CBB-4FFB-A2C3-06BAD9E17CF2}" type="presParOf" srcId="{0A294771-0041-4E25-9ED7-D94236841ECE}" destId="{009EDAC4-296E-4C89-B37E-9B686C33D593}" srcOrd="3" destOrd="0" presId="urn:microsoft.com/office/officeart/2005/8/layout/process4"/>
    <dgm:cxn modelId="{B340AC9E-9E3A-4954-BE00-8D8453FAC776}" type="presParOf" srcId="{0A294771-0041-4E25-9ED7-D94236841ECE}" destId="{025F2CE1-62AA-45B3-AC76-916B16FBA804}" srcOrd="4" destOrd="0" presId="urn:microsoft.com/office/officeart/2005/8/layout/process4"/>
    <dgm:cxn modelId="{1DF89A46-E3DC-4B8D-B625-47104BF8D856}" type="presParOf" srcId="{025F2CE1-62AA-45B3-AC76-916B16FBA804}" destId="{D1E7A2AB-4FA7-42F7-8B81-9C75A579A7B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12651F-3B47-4A8F-9BDF-8DA3194717D0}" type="doc">
      <dgm:prSet loTypeId="urn:microsoft.com/office/officeart/2005/8/layout/process2" loCatId="process" qsTypeId="urn:microsoft.com/office/officeart/2005/8/quickstyle/simple3" qsCatId="simple" csTypeId="urn:microsoft.com/office/officeart/2005/8/colors/colorful5" csCatId="colorful" phldr="1"/>
      <dgm:spPr/>
    </dgm:pt>
    <dgm:pt modelId="{9D42F81B-36CF-4697-B532-4FB65C19F517}">
      <dgm:prSet phldrT="[텍스트]"/>
      <dgm:spPr/>
      <dgm:t>
        <a:bodyPr/>
        <a:lstStyle/>
        <a:p>
          <a:pPr latinLnBrk="1"/>
          <a:r>
            <a:rPr lang="en-US" altLang="ko-KR" dirty="0" smtClean="0"/>
            <a:t>Trig </a:t>
          </a:r>
          <a:r>
            <a:rPr lang="ko-KR" altLang="en-US" dirty="0" smtClean="0"/>
            <a:t>신호를 </a:t>
          </a:r>
          <a:r>
            <a:rPr lang="en-US" altLang="ko-KR" dirty="0" smtClean="0"/>
            <a:t>High</a:t>
          </a:r>
          <a:r>
            <a:rPr lang="ko-KR" altLang="en-US" dirty="0" smtClean="0"/>
            <a:t>로 </a:t>
          </a:r>
          <a:r>
            <a:rPr lang="en-US" altLang="ko-KR" dirty="0" smtClean="0"/>
            <a:t>10us </a:t>
          </a:r>
          <a:r>
            <a:rPr lang="ko-KR" altLang="en-US" dirty="0" smtClean="0"/>
            <a:t>유지 </a:t>
          </a:r>
          <a:endParaRPr lang="ko-KR" altLang="en-US" dirty="0"/>
        </a:p>
      </dgm:t>
    </dgm:pt>
    <dgm:pt modelId="{79C97FC1-DD9C-4E05-A370-B548C158CD26}" type="parTrans" cxnId="{0C51F32D-EAF5-4134-84FA-0DA19615B431}">
      <dgm:prSet/>
      <dgm:spPr/>
      <dgm:t>
        <a:bodyPr/>
        <a:lstStyle/>
        <a:p>
          <a:pPr latinLnBrk="1"/>
          <a:endParaRPr lang="ko-KR" altLang="en-US"/>
        </a:p>
      </dgm:t>
    </dgm:pt>
    <dgm:pt modelId="{15E3E5F0-7BA6-4E94-A871-7CB5D79BBD55}" type="sibTrans" cxnId="{0C51F32D-EAF5-4134-84FA-0DA19615B431}">
      <dgm:prSet/>
      <dgm:spPr/>
      <dgm:t>
        <a:bodyPr/>
        <a:lstStyle/>
        <a:p>
          <a:pPr latinLnBrk="1"/>
          <a:endParaRPr lang="ko-KR" altLang="en-US"/>
        </a:p>
      </dgm:t>
    </dgm:pt>
    <dgm:pt modelId="{A045D8A1-C3DE-49DF-A14C-E2EC9E4EF67B}">
      <dgm:prSet phldrT="[텍스트]"/>
      <dgm:spPr/>
      <dgm:t>
        <a:bodyPr/>
        <a:lstStyle/>
        <a:p>
          <a:pPr latinLnBrk="1"/>
          <a:r>
            <a:rPr lang="en-US" altLang="ko-KR" dirty="0" smtClean="0"/>
            <a:t>Echo </a:t>
          </a:r>
          <a:r>
            <a:rPr lang="ko-KR" altLang="en-US" dirty="0" smtClean="0"/>
            <a:t>신호가 </a:t>
          </a:r>
          <a:r>
            <a:rPr lang="en-US" altLang="ko-KR" dirty="0" smtClean="0"/>
            <a:t>High</a:t>
          </a:r>
          <a:r>
            <a:rPr lang="ko-KR" altLang="en-US" dirty="0" smtClean="0"/>
            <a:t>인 시간을 측정 </a:t>
          </a:r>
          <a:endParaRPr lang="ko-KR" altLang="en-US" dirty="0"/>
        </a:p>
      </dgm:t>
    </dgm:pt>
    <dgm:pt modelId="{28FE779C-F86C-4916-B1C5-C06EAA7130B1}" type="parTrans" cxnId="{725323CA-C366-487E-BED0-AB769226A120}">
      <dgm:prSet/>
      <dgm:spPr/>
      <dgm:t>
        <a:bodyPr/>
        <a:lstStyle/>
        <a:p>
          <a:pPr latinLnBrk="1"/>
          <a:endParaRPr lang="ko-KR" altLang="en-US"/>
        </a:p>
      </dgm:t>
    </dgm:pt>
    <dgm:pt modelId="{2B127FA6-7115-4A8C-BA0C-33053DA8510E}" type="sibTrans" cxnId="{725323CA-C366-487E-BED0-AB769226A120}">
      <dgm:prSet/>
      <dgm:spPr/>
      <dgm:t>
        <a:bodyPr/>
        <a:lstStyle/>
        <a:p>
          <a:pPr latinLnBrk="1"/>
          <a:endParaRPr lang="ko-KR" altLang="en-US"/>
        </a:p>
      </dgm:t>
    </dgm:pt>
    <dgm:pt modelId="{5E5119E5-A57A-4165-86AD-470BD727641F}">
      <dgm:prSet phldrT="[텍스트]"/>
      <dgm:spPr/>
      <dgm:t>
        <a:bodyPr/>
        <a:lstStyle/>
        <a:p>
          <a:pPr latinLnBrk="1"/>
          <a:r>
            <a:rPr lang="en-US" altLang="ko-KR" dirty="0" smtClean="0"/>
            <a:t>Echo </a:t>
          </a:r>
          <a:r>
            <a:rPr lang="ko-KR" altLang="en-US" dirty="0" smtClean="0"/>
            <a:t>시간을 이용하여 장애물과의 거리 계산 </a:t>
          </a:r>
          <a:endParaRPr lang="ko-KR" altLang="en-US" dirty="0"/>
        </a:p>
      </dgm:t>
    </dgm:pt>
    <dgm:pt modelId="{56A843FC-3677-4D26-8F31-761D3F32092C}" type="parTrans" cxnId="{D928C7A6-1E61-4AC9-9902-B64F58DF10FB}">
      <dgm:prSet/>
      <dgm:spPr/>
      <dgm:t>
        <a:bodyPr/>
        <a:lstStyle/>
        <a:p>
          <a:pPr latinLnBrk="1"/>
          <a:endParaRPr lang="ko-KR" altLang="en-US"/>
        </a:p>
      </dgm:t>
    </dgm:pt>
    <dgm:pt modelId="{36D607A7-512C-4D45-8FC1-72CF18FB8ACB}" type="sibTrans" cxnId="{D928C7A6-1E61-4AC9-9902-B64F58DF10FB}">
      <dgm:prSet/>
      <dgm:spPr/>
      <dgm:t>
        <a:bodyPr/>
        <a:lstStyle/>
        <a:p>
          <a:pPr latinLnBrk="1"/>
          <a:endParaRPr lang="ko-KR" altLang="en-US"/>
        </a:p>
      </dgm:t>
    </dgm:pt>
    <dgm:pt modelId="{1B7166B4-39D2-45F9-8053-2E86B3B0B20A}" type="pres">
      <dgm:prSet presAssocID="{4412651F-3B47-4A8F-9BDF-8DA3194717D0}" presName="linearFlow" presStyleCnt="0">
        <dgm:presLayoutVars>
          <dgm:resizeHandles val="exact"/>
        </dgm:presLayoutVars>
      </dgm:prSet>
      <dgm:spPr/>
    </dgm:pt>
    <dgm:pt modelId="{BA035557-516D-4837-B086-BC0C24DA7BE0}" type="pres">
      <dgm:prSet presAssocID="{9D42F81B-36CF-4697-B532-4FB65C19F517}" presName="node" presStyleLbl="node1" presStyleIdx="0" presStyleCnt="3" custScaleX="3307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D180FFD-6ABA-4249-BC87-ACF458E564E5}" type="pres">
      <dgm:prSet presAssocID="{15E3E5F0-7BA6-4E94-A871-7CB5D79BBD55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94814F3F-D104-478B-A08F-9DD886F172FA}" type="pres">
      <dgm:prSet presAssocID="{15E3E5F0-7BA6-4E94-A871-7CB5D79BBD55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AE18F0CF-F4DA-47CE-9CEB-F34CBE17A88B}" type="pres">
      <dgm:prSet presAssocID="{A045D8A1-C3DE-49DF-A14C-E2EC9E4EF67B}" presName="node" presStyleLbl="node1" presStyleIdx="1" presStyleCnt="3" custScaleX="3307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4F75BB-3E9C-45B5-8B30-4758E9A75946}" type="pres">
      <dgm:prSet presAssocID="{2B127FA6-7115-4A8C-BA0C-33053DA8510E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50B00CB7-7E70-4CE0-8F5B-73E29486BF62}" type="pres">
      <dgm:prSet presAssocID="{2B127FA6-7115-4A8C-BA0C-33053DA8510E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D8701B6C-BF0E-4951-9C29-597415FAEE75}" type="pres">
      <dgm:prSet presAssocID="{5E5119E5-A57A-4165-86AD-470BD727641F}" presName="node" presStyleLbl="node1" presStyleIdx="2" presStyleCnt="3" custScaleX="3307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AD71DDB-8C83-4B12-B458-4ACAD2B7DFEB}" type="presOf" srcId="{2B127FA6-7115-4A8C-BA0C-33053DA8510E}" destId="{50B00CB7-7E70-4CE0-8F5B-73E29486BF62}" srcOrd="1" destOrd="0" presId="urn:microsoft.com/office/officeart/2005/8/layout/process2"/>
    <dgm:cxn modelId="{0C51F32D-EAF5-4134-84FA-0DA19615B431}" srcId="{4412651F-3B47-4A8F-9BDF-8DA3194717D0}" destId="{9D42F81B-36CF-4697-B532-4FB65C19F517}" srcOrd="0" destOrd="0" parTransId="{79C97FC1-DD9C-4E05-A370-B548C158CD26}" sibTransId="{15E3E5F0-7BA6-4E94-A871-7CB5D79BBD55}"/>
    <dgm:cxn modelId="{626660E6-9327-496D-86C2-835DB2D7A924}" type="presOf" srcId="{9D42F81B-36CF-4697-B532-4FB65C19F517}" destId="{BA035557-516D-4837-B086-BC0C24DA7BE0}" srcOrd="0" destOrd="0" presId="urn:microsoft.com/office/officeart/2005/8/layout/process2"/>
    <dgm:cxn modelId="{A25C79C1-FC6C-4A73-8AF4-D21F0697BF37}" type="presOf" srcId="{15E3E5F0-7BA6-4E94-A871-7CB5D79BBD55}" destId="{4D180FFD-6ABA-4249-BC87-ACF458E564E5}" srcOrd="0" destOrd="0" presId="urn:microsoft.com/office/officeart/2005/8/layout/process2"/>
    <dgm:cxn modelId="{6CBC0F70-6E00-4977-9A6B-2AC518E725CE}" type="presOf" srcId="{4412651F-3B47-4A8F-9BDF-8DA3194717D0}" destId="{1B7166B4-39D2-45F9-8053-2E86B3B0B20A}" srcOrd="0" destOrd="0" presId="urn:microsoft.com/office/officeart/2005/8/layout/process2"/>
    <dgm:cxn modelId="{17C51C75-80D6-42FB-9404-84E5ECF433BC}" type="presOf" srcId="{2B127FA6-7115-4A8C-BA0C-33053DA8510E}" destId="{584F75BB-3E9C-45B5-8B30-4758E9A75946}" srcOrd="0" destOrd="0" presId="urn:microsoft.com/office/officeart/2005/8/layout/process2"/>
    <dgm:cxn modelId="{96479FB5-A08D-4EF6-A40D-E8269C146D5F}" type="presOf" srcId="{15E3E5F0-7BA6-4E94-A871-7CB5D79BBD55}" destId="{94814F3F-D104-478B-A08F-9DD886F172FA}" srcOrd="1" destOrd="0" presId="urn:microsoft.com/office/officeart/2005/8/layout/process2"/>
    <dgm:cxn modelId="{2BBF86D8-FDEB-4044-BE1F-163ADCFBE922}" type="presOf" srcId="{A045D8A1-C3DE-49DF-A14C-E2EC9E4EF67B}" destId="{AE18F0CF-F4DA-47CE-9CEB-F34CBE17A88B}" srcOrd="0" destOrd="0" presId="urn:microsoft.com/office/officeart/2005/8/layout/process2"/>
    <dgm:cxn modelId="{725323CA-C366-487E-BED0-AB769226A120}" srcId="{4412651F-3B47-4A8F-9BDF-8DA3194717D0}" destId="{A045D8A1-C3DE-49DF-A14C-E2EC9E4EF67B}" srcOrd="1" destOrd="0" parTransId="{28FE779C-F86C-4916-B1C5-C06EAA7130B1}" sibTransId="{2B127FA6-7115-4A8C-BA0C-33053DA8510E}"/>
    <dgm:cxn modelId="{944CCED5-1B64-45DC-A4B1-7E1BCD8624F2}" type="presOf" srcId="{5E5119E5-A57A-4165-86AD-470BD727641F}" destId="{D8701B6C-BF0E-4951-9C29-597415FAEE75}" srcOrd="0" destOrd="0" presId="urn:microsoft.com/office/officeart/2005/8/layout/process2"/>
    <dgm:cxn modelId="{D928C7A6-1E61-4AC9-9902-B64F58DF10FB}" srcId="{4412651F-3B47-4A8F-9BDF-8DA3194717D0}" destId="{5E5119E5-A57A-4165-86AD-470BD727641F}" srcOrd="2" destOrd="0" parTransId="{56A843FC-3677-4D26-8F31-761D3F32092C}" sibTransId="{36D607A7-512C-4D45-8FC1-72CF18FB8ACB}"/>
    <dgm:cxn modelId="{507D2695-8D9A-40F9-B075-42F078907E66}" type="presParOf" srcId="{1B7166B4-39D2-45F9-8053-2E86B3B0B20A}" destId="{BA035557-516D-4837-B086-BC0C24DA7BE0}" srcOrd="0" destOrd="0" presId="urn:microsoft.com/office/officeart/2005/8/layout/process2"/>
    <dgm:cxn modelId="{3D5F57D0-D230-4A03-887A-062FC93833D1}" type="presParOf" srcId="{1B7166B4-39D2-45F9-8053-2E86B3B0B20A}" destId="{4D180FFD-6ABA-4249-BC87-ACF458E564E5}" srcOrd="1" destOrd="0" presId="urn:microsoft.com/office/officeart/2005/8/layout/process2"/>
    <dgm:cxn modelId="{9F1423BE-F76D-4474-926E-B255CD096210}" type="presParOf" srcId="{4D180FFD-6ABA-4249-BC87-ACF458E564E5}" destId="{94814F3F-D104-478B-A08F-9DD886F172FA}" srcOrd="0" destOrd="0" presId="urn:microsoft.com/office/officeart/2005/8/layout/process2"/>
    <dgm:cxn modelId="{3D83C7CB-8DC5-421A-91D1-4A60293FF75C}" type="presParOf" srcId="{1B7166B4-39D2-45F9-8053-2E86B3B0B20A}" destId="{AE18F0CF-F4DA-47CE-9CEB-F34CBE17A88B}" srcOrd="2" destOrd="0" presId="urn:microsoft.com/office/officeart/2005/8/layout/process2"/>
    <dgm:cxn modelId="{7BB8D26E-4D52-4E6A-894D-CF7D38727A59}" type="presParOf" srcId="{1B7166B4-39D2-45F9-8053-2E86B3B0B20A}" destId="{584F75BB-3E9C-45B5-8B30-4758E9A75946}" srcOrd="3" destOrd="0" presId="urn:microsoft.com/office/officeart/2005/8/layout/process2"/>
    <dgm:cxn modelId="{0D16D368-3C94-406B-A10A-3F4DD952B715}" type="presParOf" srcId="{584F75BB-3E9C-45B5-8B30-4758E9A75946}" destId="{50B00CB7-7E70-4CE0-8F5B-73E29486BF62}" srcOrd="0" destOrd="0" presId="urn:microsoft.com/office/officeart/2005/8/layout/process2"/>
    <dgm:cxn modelId="{07C66FB5-CBBA-424E-AAA1-521599AE4F72}" type="presParOf" srcId="{1B7166B4-39D2-45F9-8053-2E86B3B0B20A}" destId="{D8701B6C-BF0E-4951-9C29-597415FAEE75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CE8C1D-F7FB-4FF3-930B-4651D7B4C20D}">
      <dsp:nvSpPr>
        <dsp:cNvPr id="0" name=""/>
        <dsp:cNvSpPr/>
      </dsp:nvSpPr>
      <dsp:spPr>
        <a:xfrm>
          <a:off x="0" y="2384986"/>
          <a:ext cx="5987008" cy="78280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smtClean="0"/>
            <a:t>‘1’</a:t>
          </a:r>
          <a:r>
            <a:rPr lang="ko-KR" altLang="en-US" sz="2200" kern="1200" dirty="0" smtClean="0"/>
            <a:t>이면 </a:t>
          </a:r>
          <a:r>
            <a:rPr lang="en-US" altLang="ko-KR" sz="2200" kern="1200" dirty="0" smtClean="0"/>
            <a:t>LED ON, ‘2’ </a:t>
          </a:r>
          <a:r>
            <a:rPr lang="ko-KR" altLang="en-US" sz="2200" kern="1200" dirty="0" smtClean="0"/>
            <a:t>이면 </a:t>
          </a:r>
          <a:r>
            <a:rPr lang="en-US" altLang="ko-KR" sz="2200" kern="1200" dirty="0" smtClean="0"/>
            <a:t>LED OFF</a:t>
          </a:r>
          <a:endParaRPr lang="ko-KR" sz="2200" kern="1200" dirty="0"/>
        </a:p>
      </dsp:txBody>
      <dsp:txXfrm>
        <a:off x="0" y="2384986"/>
        <a:ext cx="5987008" cy="782805"/>
      </dsp:txXfrm>
    </dsp:sp>
    <dsp:sp modelId="{879FB30C-DC45-4476-A7EA-B24BEEED7AAB}">
      <dsp:nvSpPr>
        <dsp:cNvPr id="0" name=""/>
        <dsp:cNvSpPr/>
      </dsp:nvSpPr>
      <dsp:spPr>
        <a:xfrm rot="10800000">
          <a:off x="0" y="1192773"/>
          <a:ext cx="5987008" cy="1203955"/>
        </a:xfrm>
        <a:prstGeom prst="upArrowCallou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문자 입력 확인</a:t>
          </a:r>
          <a:endParaRPr lang="ko-KR" sz="2200" kern="1200" dirty="0"/>
        </a:p>
      </dsp:txBody>
      <dsp:txXfrm rot="10800000">
        <a:off x="0" y="1192773"/>
        <a:ext cx="5987008" cy="782294"/>
      </dsp:txXfrm>
    </dsp:sp>
    <dsp:sp modelId="{D1E7A2AB-4FA7-42F7-8B81-9C75A579A7BC}">
      <dsp:nvSpPr>
        <dsp:cNvPr id="0" name=""/>
        <dsp:cNvSpPr/>
      </dsp:nvSpPr>
      <dsp:spPr>
        <a:xfrm rot="10800000">
          <a:off x="0" y="560"/>
          <a:ext cx="5987008" cy="1203955"/>
        </a:xfrm>
        <a:prstGeom prst="upArrowCallou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err="1" smtClean="0"/>
            <a:t>보레이트</a:t>
          </a:r>
          <a:r>
            <a:rPr lang="ko-KR" altLang="en-US" sz="2200" kern="1200" dirty="0" smtClean="0"/>
            <a:t> 설정</a:t>
          </a:r>
          <a:endParaRPr lang="en-US" sz="2200" kern="1200" dirty="0"/>
        </a:p>
      </dsp:txBody>
      <dsp:txXfrm rot="10800000">
        <a:off x="0" y="560"/>
        <a:ext cx="5987008" cy="7822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3D1BB-0C18-43AA-AC11-94F5E0D0ECD1}">
      <dsp:nvSpPr>
        <dsp:cNvPr id="0" name=""/>
        <dsp:cNvSpPr/>
      </dsp:nvSpPr>
      <dsp:spPr>
        <a:xfrm>
          <a:off x="0" y="0"/>
          <a:ext cx="5987008" cy="172819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kern="1200" dirty="0" smtClean="0"/>
            <a:t>정해진 순서대로 앞으로</a:t>
          </a:r>
          <a:r>
            <a:rPr lang="en-US" altLang="ko-KR" sz="3100" kern="1200" dirty="0" smtClean="0"/>
            <a:t>, </a:t>
          </a:r>
          <a:r>
            <a:rPr lang="ko-KR" altLang="en-US" sz="3100" kern="1200" dirty="0" smtClean="0"/>
            <a:t>뒤로</a:t>
          </a:r>
          <a:r>
            <a:rPr lang="en-US" altLang="ko-KR" sz="3100" kern="1200" dirty="0" smtClean="0"/>
            <a:t>, … </a:t>
          </a:r>
          <a:r>
            <a:rPr lang="ko-KR" altLang="en-US" sz="3100" kern="1200" dirty="0" smtClean="0"/>
            <a:t>실행</a:t>
          </a:r>
          <a:endParaRPr lang="ko-KR" sz="3100" kern="1200" dirty="0"/>
        </a:p>
      </dsp:txBody>
      <dsp:txXfrm>
        <a:off x="0" y="0"/>
        <a:ext cx="5987008" cy="17281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CE8C1D-F7FB-4FF3-930B-4651D7B4C20D}">
      <dsp:nvSpPr>
        <dsp:cNvPr id="0" name=""/>
        <dsp:cNvSpPr/>
      </dsp:nvSpPr>
      <dsp:spPr>
        <a:xfrm>
          <a:off x="0" y="2384986"/>
          <a:ext cx="5987008" cy="78280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문자에 알맞게 앞으로</a:t>
          </a:r>
          <a:r>
            <a:rPr lang="en-US" altLang="ko-KR" sz="2200" kern="1200" dirty="0" smtClean="0"/>
            <a:t>, </a:t>
          </a:r>
          <a:r>
            <a:rPr lang="ko-KR" altLang="en-US" sz="2200" kern="1200" dirty="0" smtClean="0"/>
            <a:t>뒤로</a:t>
          </a:r>
          <a:r>
            <a:rPr lang="en-US" altLang="ko-KR" sz="2200" kern="1200" dirty="0" smtClean="0"/>
            <a:t>, … </a:t>
          </a:r>
          <a:r>
            <a:rPr lang="ko-KR" altLang="en-US" sz="2200" kern="1200" dirty="0" smtClean="0"/>
            <a:t>실행</a:t>
          </a:r>
          <a:endParaRPr lang="ko-KR" sz="2200" kern="1200" dirty="0"/>
        </a:p>
      </dsp:txBody>
      <dsp:txXfrm>
        <a:off x="0" y="2384986"/>
        <a:ext cx="5987008" cy="782805"/>
      </dsp:txXfrm>
    </dsp:sp>
    <dsp:sp modelId="{879FB30C-DC45-4476-A7EA-B24BEEED7AAB}">
      <dsp:nvSpPr>
        <dsp:cNvPr id="0" name=""/>
        <dsp:cNvSpPr/>
      </dsp:nvSpPr>
      <dsp:spPr>
        <a:xfrm rot="10800000">
          <a:off x="0" y="1192773"/>
          <a:ext cx="5987008" cy="1203955"/>
        </a:xfrm>
        <a:prstGeom prst="upArrowCallou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문자 입력 확인</a:t>
          </a:r>
          <a:endParaRPr lang="ko-KR" sz="2200" kern="1200" dirty="0"/>
        </a:p>
      </dsp:txBody>
      <dsp:txXfrm rot="10800000">
        <a:off x="0" y="1192773"/>
        <a:ext cx="5987008" cy="782294"/>
      </dsp:txXfrm>
    </dsp:sp>
    <dsp:sp modelId="{D1E7A2AB-4FA7-42F7-8B81-9C75A579A7BC}">
      <dsp:nvSpPr>
        <dsp:cNvPr id="0" name=""/>
        <dsp:cNvSpPr/>
      </dsp:nvSpPr>
      <dsp:spPr>
        <a:xfrm rot="10800000">
          <a:off x="0" y="560"/>
          <a:ext cx="5987008" cy="1203955"/>
        </a:xfrm>
        <a:prstGeom prst="upArrowCallou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err="1" smtClean="0"/>
            <a:t>보레이트</a:t>
          </a:r>
          <a:r>
            <a:rPr lang="ko-KR" altLang="en-US" sz="2200" kern="1200" dirty="0" smtClean="0"/>
            <a:t> 설정</a:t>
          </a:r>
          <a:endParaRPr lang="en-US" sz="2200" kern="1200" dirty="0"/>
        </a:p>
      </dsp:txBody>
      <dsp:txXfrm rot="10800000">
        <a:off x="0" y="560"/>
        <a:ext cx="5987008" cy="7822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35557-516D-4837-B086-BC0C24DA7BE0}">
      <dsp:nvSpPr>
        <dsp:cNvPr id="0" name=""/>
        <dsp:cNvSpPr/>
      </dsp:nvSpPr>
      <dsp:spPr>
        <a:xfrm>
          <a:off x="0" y="0"/>
          <a:ext cx="5656447" cy="558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Trig </a:t>
          </a:r>
          <a:r>
            <a:rPr lang="ko-KR" altLang="en-US" sz="1600" kern="1200" dirty="0" smtClean="0"/>
            <a:t>신호를 </a:t>
          </a:r>
          <a:r>
            <a:rPr lang="en-US" altLang="ko-KR" sz="1600" kern="1200" dirty="0" smtClean="0"/>
            <a:t>High</a:t>
          </a:r>
          <a:r>
            <a:rPr lang="ko-KR" altLang="en-US" sz="1600" kern="1200" dirty="0" smtClean="0"/>
            <a:t>로 </a:t>
          </a:r>
          <a:r>
            <a:rPr lang="en-US" altLang="ko-KR" sz="1600" kern="1200" dirty="0" smtClean="0"/>
            <a:t>10us </a:t>
          </a:r>
          <a:r>
            <a:rPr lang="ko-KR" altLang="en-US" sz="1600" kern="1200" dirty="0" smtClean="0"/>
            <a:t>유지 </a:t>
          </a:r>
          <a:endParaRPr lang="ko-KR" altLang="en-US" sz="1600" kern="1200" dirty="0"/>
        </a:p>
      </dsp:txBody>
      <dsp:txXfrm>
        <a:off x="16345" y="16345"/>
        <a:ext cx="5623757" cy="525372"/>
      </dsp:txXfrm>
    </dsp:sp>
    <dsp:sp modelId="{4D180FFD-6ABA-4249-BC87-ACF458E564E5}">
      <dsp:nvSpPr>
        <dsp:cNvPr id="0" name=""/>
        <dsp:cNvSpPr/>
      </dsp:nvSpPr>
      <dsp:spPr>
        <a:xfrm rot="5400000">
          <a:off x="2723586" y="572013"/>
          <a:ext cx="209273" cy="2511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2752884" y="592940"/>
        <a:ext cx="150677" cy="146491"/>
      </dsp:txXfrm>
    </dsp:sp>
    <dsp:sp modelId="{AE18F0CF-F4DA-47CE-9CEB-F34CBE17A88B}">
      <dsp:nvSpPr>
        <dsp:cNvPr id="0" name=""/>
        <dsp:cNvSpPr/>
      </dsp:nvSpPr>
      <dsp:spPr>
        <a:xfrm>
          <a:off x="0" y="837092"/>
          <a:ext cx="5656447" cy="558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Echo </a:t>
          </a:r>
          <a:r>
            <a:rPr lang="ko-KR" altLang="en-US" sz="1600" kern="1200" dirty="0" smtClean="0"/>
            <a:t>신호가 </a:t>
          </a:r>
          <a:r>
            <a:rPr lang="en-US" altLang="ko-KR" sz="1600" kern="1200" dirty="0" smtClean="0"/>
            <a:t>High</a:t>
          </a:r>
          <a:r>
            <a:rPr lang="ko-KR" altLang="en-US" sz="1600" kern="1200" dirty="0" smtClean="0"/>
            <a:t>인 시간을 측정 </a:t>
          </a:r>
          <a:endParaRPr lang="ko-KR" altLang="en-US" sz="1600" kern="1200" dirty="0"/>
        </a:p>
      </dsp:txBody>
      <dsp:txXfrm>
        <a:off x="16345" y="853437"/>
        <a:ext cx="5623757" cy="525372"/>
      </dsp:txXfrm>
    </dsp:sp>
    <dsp:sp modelId="{584F75BB-3E9C-45B5-8B30-4758E9A75946}">
      <dsp:nvSpPr>
        <dsp:cNvPr id="0" name=""/>
        <dsp:cNvSpPr/>
      </dsp:nvSpPr>
      <dsp:spPr>
        <a:xfrm rot="5400000">
          <a:off x="2723586" y="1409106"/>
          <a:ext cx="209273" cy="2511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2752884" y="1430033"/>
        <a:ext cx="150677" cy="146491"/>
      </dsp:txXfrm>
    </dsp:sp>
    <dsp:sp modelId="{D8701B6C-BF0E-4951-9C29-597415FAEE75}">
      <dsp:nvSpPr>
        <dsp:cNvPr id="0" name=""/>
        <dsp:cNvSpPr/>
      </dsp:nvSpPr>
      <dsp:spPr>
        <a:xfrm>
          <a:off x="0" y="1674186"/>
          <a:ext cx="5656447" cy="558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Echo </a:t>
          </a:r>
          <a:r>
            <a:rPr lang="ko-KR" altLang="en-US" sz="1600" kern="1200" dirty="0" smtClean="0"/>
            <a:t>시간을 이용하여 장애물과의 거리 계산 </a:t>
          </a:r>
          <a:endParaRPr lang="ko-KR" altLang="en-US" sz="1600" kern="1200" dirty="0"/>
        </a:p>
      </dsp:txBody>
      <dsp:txXfrm>
        <a:off x="16345" y="1690531"/>
        <a:ext cx="5623757" cy="525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0F141-EFA0-4D27-A2D6-2AD72E29B9CB}" type="datetimeFigureOut">
              <a:rPr lang="ko-KR" altLang="en-US" smtClean="0"/>
              <a:pPr/>
              <a:t>2017-11-08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DFD50-237A-4AA9-BB2C-049E0512BE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518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224136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1484784"/>
            <a:ext cx="6400800" cy="360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29" y="0"/>
            <a:ext cx="2038285" cy="888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1691680" y="4149080"/>
            <a:ext cx="576064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700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FA94-9CCF-41C3-B8E7-F797CC362A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13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FA94-9CCF-41C3-B8E7-F797CC362A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58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rgbClr val="0000FF"/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altLang="ko-KR" dirty="0" smtClean="0"/>
              <a:t>-</a:t>
            </a:r>
            <a:fld id="{825BFA94-9CCF-41C3-B8E7-F797CC362A8E}" type="slidenum">
              <a:rPr lang="ko-KR" altLang="en-US" smtClean="0"/>
              <a:pPr/>
              <a:t>‹#›</a:t>
            </a:fld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116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FA94-9CCF-41C3-B8E7-F797CC362A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847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FA94-9CCF-41C3-B8E7-F797CC362A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46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FA94-9CCF-41C3-B8E7-F797CC362A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004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FA94-9CCF-41C3-B8E7-F797CC362A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98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FA94-9CCF-41C3-B8E7-F797CC362A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78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FA94-9CCF-41C3-B8E7-F797CC362A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24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FA94-9CCF-41C3-B8E7-F797CC362A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29" y="0"/>
            <a:ext cx="2038285" cy="888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7544" y="6309320"/>
            <a:ext cx="4896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-</a:t>
            </a:r>
            <a:fld id="{825BFA94-9CCF-41C3-B8E7-F797CC362A8E}" type="slidenum">
              <a:rPr lang="ko-KR" altLang="en-US" smtClean="0"/>
              <a:pPr/>
              <a:t>‹#›</a:t>
            </a:fld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38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007A37"/>
        </a:buClr>
        <a:buFont typeface="Arial" pitchFamily="34" charset="0"/>
        <a:buChar char="•"/>
        <a:defRPr sz="2000" b="1" kern="1200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00B050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j9ivmyueDMAhUOtJQKHfZACPEQjRwIBw&amp;url=https://xyzist.com/issue/dc-%EB%AA%A8%ED%84%B0%EB%A5%BC-%ED%99%9C%EC%9A%A9%ED%95%9C-%EA%B0%9C%EC%9D%B8%EC%9A%A9-3d-%ED%94%84%EB%A6%B0%ED%84%B0-rappy/&amp;bvm=bv.122129774,d.dGY&amp;psig=AFQjCNGrN-S4Y04bhlw2WOdQGRe1c0ebmw&amp;ust=1463551751260999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devicemart.co.kr/3833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7.jpeg"/><Relationship Id="rId7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844824"/>
            <a:ext cx="8352928" cy="122413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12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스마트폰으로</a:t>
            </a:r>
            <a:r>
              <a:rPr lang="ko-KR" altLang="en-US" dirty="0" smtClean="0"/>
              <a:t> 작동하는         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자동차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86951" y="1268760"/>
            <a:ext cx="3485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너무 쉬운 </a:t>
            </a:r>
            <a:r>
              <a:rPr lang="ko-KR" altLang="en-US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아두이노</a:t>
            </a:r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DIY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11760" y="4149080"/>
            <a:ext cx="432048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372814"/>
      </p:ext>
    </p:extLst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스마트폰으로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켜기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825BFA94-9CCF-41C3-B8E7-F797CC362A8E}" type="slidenum">
              <a:rPr lang="ko-KR" altLang="en-US" smtClean="0"/>
              <a:pPr/>
              <a:t>10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graphicFrame>
        <p:nvGraphicFramePr>
          <p:cNvPr id="6" name="내용 개체 틀 4"/>
          <p:cNvGraphicFramePr>
            <a:graphicFrameLocks/>
          </p:cNvGraphicFramePr>
          <p:nvPr/>
        </p:nvGraphicFramePr>
        <p:xfrm>
          <a:off x="1907704" y="2204864"/>
          <a:ext cx="5987008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오른쪽으로 구부러진 화살표 6"/>
          <p:cNvSpPr/>
          <p:nvPr/>
        </p:nvSpPr>
        <p:spPr>
          <a:xfrm flipV="1">
            <a:off x="1619672" y="3789040"/>
            <a:ext cx="216024" cy="129614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407707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무한</a:t>
            </a:r>
            <a:endParaRPr lang="en-US" altLang="ko-KR" dirty="0" smtClean="0"/>
          </a:p>
          <a:p>
            <a:r>
              <a:rPr lang="ko-KR" altLang="en-US" dirty="0" smtClean="0"/>
              <a:t>루프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스마트폰으로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켜기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스케치 프로그램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825BFA94-9CCF-41C3-B8E7-F797CC362A8E}" type="slidenum">
              <a:rPr lang="ko-KR" altLang="en-US" smtClean="0"/>
              <a:pPr/>
              <a:t>11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0" y="2057067"/>
            <a:ext cx="9144000" cy="4185761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 smtClean="0"/>
              <a:t>const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led = 13;</a:t>
            </a:r>
            <a:endParaRPr lang="ko-KR" altLang="en-US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void setup() {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Serial.begin</a:t>
            </a:r>
            <a:r>
              <a:rPr lang="en-US" altLang="ko-KR" sz="1400" dirty="0" smtClean="0"/>
              <a:t>(115200);					// HC-05 </a:t>
            </a:r>
            <a:r>
              <a:rPr lang="ko-KR" altLang="en-US" sz="1400" dirty="0" smtClean="0"/>
              <a:t>기본 </a:t>
            </a:r>
            <a:r>
              <a:rPr lang="ko-KR" altLang="en-US" sz="1400" dirty="0" err="1" smtClean="0"/>
              <a:t>보레이트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pinMode</a:t>
            </a:r>
            <a:r>
              <a:rPr lang="en-US" altLang="ko-KR" sz="1400" dirty="0" smtClean="0"/>
              <a:t>(led, OUTPUT);</a:t>
            </a:r>
            <a:endParaRPr lang="ko-KR" altLang="en-US" sz="1400" dirty="0" smtClean="0"/>
          </a:p>
          <a:p>
            <a:r>
              <a:rPr lang="en-US" altLang="ko-KR" sz="1400" dirty="0" smtClean="0"/>
              <a:t>}</a:t>
            </a:r>
            <a:endParaRPr lang="ko-KR" altLang="en-US" sz="1400" dirty="0" smtClean="0"/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void loop() </a:t>
            </a:r>
            <a:endParaRPr lang="ko-KR" altLang="en-US" sz="1400" dirty="0" smtClean="0"/>
          </a:p>
          <a:p>
            <a:r>
              <a:rPr lang="en-US" altLang="ko-KR" sz="1400" dirty="0" smtClean="0"/>
              <a:t>{ 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smtClean="0"/>
              <a:t>char </a:t>
            </a:r>
            <a:r>
              <a:rPr lang="en-US" altLang="ko-KR" sz="1400" dirty="0" err="1" smtClean="0"/>
              <a:t>rx_data</a:t>
            </a:r>
            <a:r>
              <a:rPr lang="en-US" altLang="ko-KR" sz="1400" dirty="0" smtClean="0"/>
              <a:t>;  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smtClean="0"/>
              <a:t>if (</a:t>
            </a:r>
            <a:r>
              <a:rPr lang="en-US" altLang="ko-KR" sz="1400" dirty="0" err="1" smtClean="0"/>
              <a:t>Serial.available</a:t>
            </a:r>
            <a:r>
              <a:rPr lang="en-US" altLang="ko-KR" sz="1400" dirty="0" smtClean="0"/>
              <a:t>() &gt; 0)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smtClean="0"/>
              <a:t>{</a:t>
            </a:r>
            <a:endParaRPr lang="ko-KR" altLang="en-US" sz="1400" dirty="0" smtClean="0"/>
          </a:p>
          <a:p>
            <a:r>
              <a:rPr lang="ko-KR" altLang="en-US" sz="1400" dirty="0" smtClean="0"/>
              <a:t>    </a:t>
            </a:r>
            <a:r>
              <a:rPr lang="en-US" altLang="ko-KR" sz="1400" dirty="0" err="1" smtClean="0"/>
              <a:t>rx_data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Serial.read</a:t>
            </a:r>
            <a:r>
              <a:rPr lang="en-US" altLang="ko-KR" sz="1400" dirty="0" smtClean="0"/>
              <a:t>();</a:t>
            </a:r>
            <a:endParaRPr lang="ko-KR" altLang="en-US" sz="1400" dirty="0" smtClean="0"/>
          </a:p>
          <a:p>
            <a:r>
              <a:rPr lang="ko-KR" altLang="en-US" sz="1400" dirty="0" smtClean="0"/>
              <a:t>    </a:t>
            </a:r>
            <a:r>
              <a:rPr lang="en-US" altLang="ko-KR" sz="1400" dirty="0" smtClean="0"/>
              <a:t>if (</a:t>
            </a:r>
            <a:r>
              <a:rPr lang="en-US" altLang="ko-KR" sz="1400" dirty="0" err="1" smtClean="0"/>
              <a:t>rx_data</a:t>
            </a:r>
            <a:r>
              <a:rPr lang="en-US" altLang="ko-KR" sz="1400" dirty="0" smtClean="0"/>
              <a:t> == ‘1’)		</a:t>
            </a:r>
            <a:r>
              <a:rPr lang="en-US" altLang="ko-KR" sz="1400" dirty="0" err="1" smtClean="0"/>
              <a:t>digitalWrite</a:t>
            </a:r>
            <a:r>
              <a:rPr lang="en-US" altLang="ko-KR" sz="1400" dirty="0" smtClean="0"/>
              <a:t>(led, ON);		// LED ON if ‘1’</a:t>
            </a:r>
          </a:p>
          <a:p>
            <a:r>
              <a:rPr lang="en-US" altLang="ko-KR" sz="1400" dirty="0" smtClean="0"/>
              <a:t>    else if (</a:t>
            </a:r>
            <a:r>
              <a:rPr lang="en-US" altLang="ko-KR" sz="1400" dirty="0" err="1" smtClean="0"/>
              <a:t>rx_data</a:t>
            </a:r>
            <a:r>
              <a:rPr lang="en-US" altLang="ko-KR" sz="1400" dirty="0" smtClean="0"/>
              <a:t> == ‘2’)	</a:t>
            </a:r>
            <a:r>
              <a:rPr lang="en-US" altLang="ko-KR" sz="1400" dirty="0" err="1" smtClean="0"/>
              <a:t>digitalWrite</a:t>
            </a:r>
            <a:r>
              <a:rPr lang="en-US" altLang="ko-KR" sz="1400" dirty="0" smtClean="0"/>
              <a:t>(led, OFF);		// LED OFF if ‘2’</a:t>
            </a:r>
            <a:endParaRPr lang="ko-KR" altLang="en-US" sz="1400" dirty="0" smtClean="0"/>
          </a:p>
          <a:p>
            <a:r>
              <a:rPr lang="ko-KR" altLang="en-US" sz="1400" dirty="0" smtClean="0"/>
              <a:t>    </a:t>
            </a:r>
            <a:r>
              <a:rPr lang="en-US" altLang="ko-KR" sz="1400" dirty="0" smtClean="0"/>
              <a:t>else</a:t>
            </a:r>
            <a:r>
              <a:rPr lang="ko-KR" altLang="en-US" sz="1400" dirty="0" smtClean="0"/>
              <a:t>	</a:t>
            </a:r>
            <a:r>
              <a:rPr lang="en-US" altLang="ko-KR" sz="1400" dirty="0" smtClean="0"/>
              <a:t>;					// PASS if </a:t>
            </a:r>
            <a:r>
              <a:rPr lang="ko-KR" altLang="en-US" sz="1400" dirty="0" smtClean="0"/>
              <a:t>다른 문자</a:t>
            </a:r>
          </a:p>
          <a:p>
            <a:r>
              <a:rPr lang="ko-KR" altLang="en-US" sz="1400" dirty="0" smtClean="0"/>
              <a:t>  </a:t>
            </a:r>
            <a:r>
              <a:rPr lang="en-US" altLang="ko-KR" sz="1400" dirty="0" smtClean="0"/>
              <a:t>}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smtClean="0"/>
              <a:t>delay(100);</a:t>
            </a:r>
            <a:endParaRPr lang="ko-KR" altLang="en-US" sz="1400" dirty="0" smtClean="0"/>
          </a:p>
          <a:p>
            <a:r>
              <a:rPr lang="en-US" altLang="ko-KR" sz="1400" dirty="0" smtClean="0"/>
              <a:t>}</a:t>
            </a:r>
            <a:endParaRPr lang="ko-KR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블루투스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블루투스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연습</a:t>
            </a:r>
            <a:r>
              <a:rPr lang="en-US" altLang="ko-KR" dirty="0" smtClean="0"/>
              <a:t>1</a:t>
            </a:r>
          </a:p>
          <a:p>
            <a:endParaRPr lang="en-US" altLang="ko-KR" dirty="0" smtClean="0"/>
          </a:p>
          <a:p>
            <a:pPr lvl="1"/>
            <a:r>
              <a:rPr lang="ko-KR" altLang="en-US" dirty="0" err="1" smtClean="0">
                <a:sym typeface="Wingdings" pitchFamily="2" charset="2"/>
              </a:rPr>
              <a:t>스마트폰에서</a:t>
            </a:r>
            <a:r>
              <a:rPr lang="ko-KR" altLang="en-US" dirty="0" smtClean="0">
                <a:sym typeface="Wingdings" pitchFamily="2" charset="2"/>
              </a:rPr>
              <a:t> 글자를 </a:t>
            </a:r>
            <a:r>
              <a:rPr lang="ko-KR" altLang="en-US" dirty="0" err="1" smtClean="0">
                <a:sym typeface="Wingdings" pitchFamily="2" charset="2"/>
              </a:rPr>
              <a:t>입력하는대로</a:t>
            </a:r>
            <a:r>
              <a:rPr lang="ko-KR" altLang="en-US" dirty="0" smtClean="0">
                <a:sym typeface="Wingdings" pitchFamily="2" charset="2"/>
              </a:rPr>
              <a:t> 그대로 다시 돌려보내기 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ko-KR" altLang="en-US" dirty="0" err="1" smtClean="0">
                <a:sym typeface="Wingdings" pitchFamily="2" charset="2"/>
              </a:rPr>
              <a:t>스마트폰에서</a:t>
            </a:r>
            <a:r>
              <a:rPr lang="ko-KR" altLang="en-US" dirty="0" smtClean="0">
                <a:sym typeface="Wingdings" pitchFamily="2" charset="2"/>
              </a:rPr>
              <a:t> 글자가 돌아오는지 확인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err="1" smtClean="0"/>
              <a:t>블루투스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연습</a:t>
            </a:r>
            <a:r>
              <a:rPr lang="en-US" altLang="ko-KR" dirty="0" smtClean="0"/>
              <a:t>2</a:t>
            </a:r>
          </a:p>
          <a:p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err="1" smtClean="0">
                <a:sym typeface="Wingdings" pitchFamily="2" charset="2"/>
              </a:rPr>
              <a:t>스마트폰에서</a:t>
            </a:r>
            <a:r>
              <a:rPr lang="ko-KR" altLang="en-US" dirty="0" smtClean="0">
                <a:sym typeface="Wingdings" pitchFamily="2" charset="2"/>
              </a:rPr>
              <a:t> 아래 문자를 입력하면 대응되는 기능을 수행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en-US" altLang="ko-KR" dirty="0" smtClean="0">
                <a:sym typeface="Wingdings" pitchFamily="2" charset="2"/>
              </a:rPr>
              <a:t>‘1’ : </a:t>
            </a:r>
            <a:r>
              <a:rPr lang="ko-KR" altLang="en-US" dirty="0" smtClean="0">
                <a:sym typeface="Wingdings" pitchFamily="2" charset="2"/>
              </a:rPr>
              <a:t>가로등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켜기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en-US" altLang="ko-KR" dirty="0" smtClean="0">
                <a:sym typeface="Wingdings" pitchFamily="2" charset="2"/>
              </a:rPr>
              <a:t>‘2’ : </a:t>
            </a:r>
            <a:r>
              <a:rPr lang="ko-KR" altLang="en-US" dirty="0" err="1" smtClean="0">
                <a:sym typeface="Wingdings" pitchFamily="2" charset="2"/>
              </a:rPr>
              <a:t>캐롤송</a:t>
            </a:r>
            <a:r>
              <a:rPr lang="ko-KR" altLang="en-US" dirty="0" smtClean="0">
                <a:sym typeface="Wingdings" pitchFamily="2" charset="2"/>
              </a:rPr>
              <a:t> 노래하기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en-US" altLang="ko-KR" dirty="0" smtClean="0">
                <a:sym typeface="Wingdings" pitchFamily="2" charset="2"/>
              </a:rPr>
              <a:t>‘3’ : </a:t>
            </a:r>
            <a:r>
              <a:rPr lang="ko-KR" altLang="en-US" dirty="0" smtClean="0">
                <a:sym typeface="Wingdings" pitchFamily="2" charset="2"/>
              </a:rPr>
              <a:t>선풍기 돌리기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en-US" altLang="ko-KR" dirty="0" smtClean="0">
                <a:sym typeface="Wingdings" pitchFamily="2" charset="2"/>
              </a:rPr>
              <a:t>‘4’ : </a:t>
            </a:r>
            <a:r>
              <a:rPr lang="ko-KR" altLang="en-US" dirty="0" smtClean="0">
                <a:sym typeface="Wingdings" pitchFamily="2" charset="2"/>
              </a:rPr>
              <a:t>모두 종료</a:t>
            </a:r>
            <a:endParaRPr lang="en-US" altLang="ko-KR" dirty="0" smtClean="0">
              <a:sym typeface="Wingdings" pitchFamily="2" charset="2"/>
            </a:endParaRPr>
          </a:p>
          <a:p>
            <a:pPr lvl="1">
              <a:buNone/>
            </a:pPr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825BFA94-9CCF-41C3-B8E7-F797CC362A8E}" type="slidenum">
              <a:rPr lang="ko-KR" altLang="en-US" smtClean="0"/>
              <a:pPr/>
              <a:t>12</a:t>
            </a:fld>
            <a:r>
              <a:rPr lang="en-US" altLang="ko-KR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자동차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자동차 구성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JARDUINO-UNO-BM (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호환 모듈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모터실드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블루투스</a:t>
            </a:r>
            <a:r>
              <a:rPr lang="ko-KR" altLang="en-US" dirty="0" smtClean="0"/>
              <a:t> 장착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자동차 </a:t>
            </a:r>
            <a:r>
              <a:rPr lang="ko-KR" altLang="en-US" dirty="0" err="1" smtClean="0"/>
              <a:t>샤시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모터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모터 장착용 </a:t>
            </a:r>
            <a:r>
              <a:rPr lang="ko-KR" altLang="en-US" dirty="0" err="1" smtClean="0"/>
              <a:t>브라켓</a:t>
            </a:r>
            <a:r>
              <a:rPr lang="ko-KR" altLang="en-US" dirty="0" smtClean="0"/>
              <a:t> 및 나사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볼캐스터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및 서포터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배터리 팩 및 배터리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825BFA94-9CCF-41C3-B8E7-F797CC362A8E}" type="slidenum">
              <a:rPr lang="ko-KR" altLang="en-US" smtClean="0"/>
              <a:pPr/>
              <a:t>13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pic>
        <p:nvPicPr>
          <p:cNvPr id="10" name="그림 9" descr="조립도-장착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6016" y="3140968"/>
            <a:ext cx="3384376" cy="30180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자동차 움직이기 </a:t>
            </a:r>
            <a:r>
              <a:rPr lang="en-US" altLang="ko-KR" dirty="0" smtClean="0"/>
              <a:t>(Auto)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기능 규격 </a:t>
            </a:r>
            <a:r>
              <a:rPr lang="en-US" altLang="ko-KR" dirty="0" smtClean="0"/>
              <a:t>(Functional Specification)</a:t>
            </a:r>
          </a:p>
          <a:p>
            <a:endParaRPr lang="en-US" altLang="ko-KR" dirty="0" smtClean="0"/>
          </a:p>
          <a:p>
            <a:pPr lvl="1"/>
            <a:r>
              <a:rPr lang="ko-KR" altLang="en-US" dirty="0" err="1" smtClean="0"/>
              <a:t>아두이노</a:t>
            </a:r>
            <a:r>
              <a:rPr lang="ko-KR" altLang="en-US" dirty="0" smtClean="0"/>
              <a:t> 자동차가 자동으로 움직이도록 구현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앞으로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뒤로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왼쪽 앞으로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왼쪽 뒤로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오른쪽 앞으로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오른쪽 뒤로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제자리에서 오른쪽으로 방향 바꾸기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제자리에서 왼쪽으로 방향 바꾸기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짧게 앞으로 및 정지 </a:t>
            </a:r>
            <a:r>
              <a:rPr lang="en-US" altLang="ko-KR" dirty="0" smtClean="0">
                <a:sym typeface="Wingdings" pitchFamily="2" charset="2"/>
              </a:rPr>
              <a:t>3</a:t>
            </a:r>
            <a:r>
              <a:rPr lang="ko-KR" altLang="en-US" dirty="0" smtClean="0">
                <a:sym typeface="Wingdings" pitchFamily="2" charset="2"/>
              </a:rPr>
              <a:t>번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정지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구현 방법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시리얼 포트를 체크하여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각 문자에 해당되는 동작으로 모터 제어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모터가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개이므로 각 모터의 </a:t>
            </a:r>
            <a:r>
              <a:rPr lang="en-US" altLang="ko-KR" dirty="0" smtClean="0"/>
              <a:t>CW, CCW</a:t>
            </a:r>
            <a:r>
              <a:rPr lang="ko-KR" altLang="en-US" dirty="0" smtClean="0"/>
              <a:t>를 잘 활용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앞으로 </a:t>
            </a:r>
            <a:r>
              <a:rPr lang="en-US" altLang="ko-KR" dirty="0" smtClean="0"/>
              <a:t>: A </a:t>
            </a:r>
            <a:r>
              <a:rPr lang="en-US" altLang="ko-KR" dirty="0" smtClean="0">
                <a:sym typeface="Wingdings" pitchFamily="2" charset="2"/>
              </a:rPr>
              <a:t> CW, B  CW</a:t>
            </a:r>
          </a:p>
          <a:p>
            <a:pPr lvl="2"/>
            <a:r>
              <a:rPr lang="ko-KR" altLang="en-US" dirty="0" smtClean="0">
                <a:sym typeface="Wingdings" pitchFamily="2" charset="2"/>
              </a:rPr>
              <a:t>왼쪽 뒤로 </a:t>
            </a:r>
            <a:r>
              <a:rPr lang="en-US" altLang="ko-KR" dirty="0" smtClean="0">
                <a:sym typeface="Wingdings" pitchFamily="2" charset="2"/>
              </a:rPr>
              <a:t>A  CCW, B  </a:t>
            </a:r>
            <a:r>
              <a:rPr lang="ko-KR" altLang="en-US" dirty="0" smtClean="0">
                <a:sym typeface="Wingdings" pitchFamily="2" charset="2"/>
              </a:rPr>
              <a:t>약하게 </a:t>
            </a:r>
            <a:r>
              <a:rPr lang="en-US" altLang="ko-KR" dirty="0" smtClean="0">
                <a:sym typeface="Wingdings" pitchFamily="2" charset="2"/>
              </a:rPr>
              <a:t>CCW</a:t>
            </a:r>
          </a:p>
          <a:p>
            <a:pPr lvl="2"/>
            <a:r>
              <a:rPr lang="ko-KR" altLang="en-US" dirty="0" smtClean="0">
                <a:sym typeface="Wingdings" pitchFamily="2" charset="2"/>
              </a:rPr>
              <a:t>제자리에서 왼쪽으로 방향 바꾸기 </a:t>
            </a:r>
            <a:r>
              <a:rPr lang="en-US" altLang="ko-KR" dirty="0" smtClean="0">
                <a:sym typeface="Wingdings" pitchFamily="2" charset="2"/>
              </a:rPr>
              <a:t>: A  STOP, B  CW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825BFA94-9CCF-41C3-B8E7-F797CC362A8E}" type="slidenum">
              <a:rPr lang="ko-KR" altLang="en-US" smtClean="0"/>
              <a:pPr/>
              <a:t>14</a:t>
            </a:fld>
            <a:r>
              <a:rPr lang="en-US" altLang="ko-KR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자동차 움직이기 </a:t>
            </a:r>
            <a:r>
              <a:rPr lang="en-US" altLang="ko-KR" dirty="0" smtClean="0"/>
              <a:t>(Auto)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825BFA94-9CCF-41C3-B8E7-F797CC362A8E}" type="slidenum">
              <a:rPr lang="ko-KR" altLang="en-US" smtClean="0"/>
              <a:pPr/>
              <a:t>15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graphicFrame>
        <p:nvGraphicFramePr>
          <p:cNvPr id="6" name="내용 개체 틀 4"/>
          <p:cNvGraphicFramePr>
            <a:graphicFrameLocks/>
          </p:cNvGraphicFramePr>
          <p:nvPr/>
        </p:nvGraphicFramePr>
        <p:xfrm>
          <a:off x="1907704" y="2996952"/>
          <a:ext cx="5987008" cy="172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오른쪽으로 구부러진 화살표 6"/>
          <p:cNvSpPr/>
          <p:nvPr/>
        </p:nvSpPr>
        <p:spPr>
          <a:xfrm flipV="1">
            <a:off x="1547664" y="3140968"/>
            <a:ext cx="288032" cy="129614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342900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무한</a:t>
            </a:r>
            <a:endParaRPr lang="en-US" altLang="ko-KR" dirty="0" smtClean="0"/>
          </a:p>
          <a:p>
            <a:r>
              <a:rPr lang="ko-KR" altLang="en-US" dirty="0" smtClean="0"/>
              <a:t>루프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DC </a:t>
            </a:r>
            <a:r>
              <a:rPr lang="ko-KR" altLang="en-US" dirty="0" smtClean="0"/>
              <a:t>모터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자동차 바퀴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 연결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JARDUINO-UNO-BM </a:t>
            </a:r>
            <a:r>
              <a:rPr lang="ko-KR" altLang="en-US" dirty="0" smtClean="0"/>
              <a:t>모터 관련 신호 연결 상태 및 동작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825BFA94-9CCF-41C3-B8E7-F797CC362A8E}" type="slidenum">
              <a:rPr lang="ko-KR" altLang="en-US" smtClean="0"/>
              <a:pPr/>
              <a:t>16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43608" y="2226568"/>
          <a:ext cx="6768752" cy="914400"/>
        </p:xfrm>
        <a:graphic>
          <a:graphicData uri="http://schemas.openxmlformats.org/drawingml/2006/table">
            <a:tbl>
              <a:tblPr/>
              <a:tblGrid>
                <a:gridCol w="1440160"/>
                <a:gridCol w="2088232"/>
                <a:gridCol w="3240360"/>
              </a:tblGrid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latin typeface="맑은 고딕"/>
                          <a:ea typeface="맑은 고딕"/>
                          <a:cs typeface="Times New Roman"/>
                        </a:rPr>
                        <a:t>아두이노</a:t>
                      </a: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 신호선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모터드라이버</a:t>
                      </a:r>
                      <a:r>
                        <a:rPr 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200" kern="100" dirty="0">
                          <a:latin typeface="맑은 고딕"/>
                          <a:ea typeface="맑은 고딕"/>
                          <a:cs typeface="Times New Roman"/>
                        </a:rPr>
                        <a:t>신호선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latin typeface="맑은 고딕"/>
                          <a:ea typeface="맑은 고딕"/>
                          <a:cs typeface="Times New Roman"/>
                        </a:rPr>
                        <a:t>참고사항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D5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PWMA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latin typeface="맑은 고딕"/>
                          <a:ea typeface="맑은 고딕"/>
                          <a:cs typeface="Times New Roman"/>
                        </a:rPr>
                        <a:t>모터드라이버</a:t>
                      </a:r>
                      <a:r>
                        <a:rPr lang="en-US" sz="1200" kern="100" dirty="0">
                          <a:latin typeface="맑은 고딕"/>
                          <a:ea typeface="맑은 고딕"/>
                          <a:cs typeface="Times New Roman"/>
                        </a:rPr>
                        <a:t> A PWM </a:t>
                      </a:r>
                      <a:r>
                        <a:rPr lang="ko-KR" sz="1200" kern="100" dirty="0">
                          <a:latin typeface="맑은 고딕"/>
                          <a:ea typeface="맑은 고딕"/>
                          <a:cs typeface="Times New Roman"/>
                        </a:rPr>
                        <a:t>입력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D4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AIN1 = D7, AIN2 = D7*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latin typeface="맑은 고딕"/>
                          <a:ea typeface="맑은 고딕"/>
                          <a:cs typeface="Times New Roman"/>
                        </a:rPr>
                        <a:t>모터드라이버</a:t>
                      </a:r>
                      <a:r>
                        <a:rPr lang="en-US" sz="1200" kern="100" dirty="0">
                          <a:latin typeface="맑은 고딕"/>
                          <a:ea typeface="맑은 고딕"/>
                          <a:cs typeface="Times New Roman"/>
                        </a:rPr>
                        <a:t> A </a:t>
                      </a:r>
                      <a:r>
                        <a:rPr lang="ko-KR" sz="1200" kern="100" dirty="0">
                          <a:latin typeface="맑은 고딕"/>
                          <a:ea typeface="맑은 고딕"/>
                          <a:cs typeface="Times New Roman"/>
                        </a:rPr>
                        <a:t>방향 </a:t>
                      </a:r>
                      <a:r>
                        <a:rPr 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설정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D6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PWMB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latin typeface="맑은 고딕"/>
                          <a:ea typeface="맑은 고딕"/>
                          <a:cs typeface="Times New Roman"/>
                        </a:rPr>
                        <a:t>모터드라이버</a:t>
                      </a:r>
                      <a:r>
                        <a:rPr lang="en-US" sz="1200" kern="100" dirty="0">
                          <a:latin typeface="맑은 고딕"/>
                          <a:ea typeface="맑은 고딕"/>
                          <a:cs typeface="Times New Roman"/>
                        </a:rPr>
                        <a:t> B PWM </a:t>
                      </a:r>
                      <a:r>
                        <a:rPr lang="ko-KR" sz="1200" kern="100" dirty="0">
                          <a:latin typeface="맑은 고딕"/>
                          <a:ea typeface="맑은 고딕"/>
                          <a:cs typeface="Times New Roman"/>
                        </a:rPr>
                        <a:t>입력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D7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+mn-lt"/>
                          <a:ea typeface="+mn-ea"/>
                          <a:cs typeface="Times New Roman"/>
                        </a:rPr>
                        <a:t>BIN1 = D7, BIN2 = D7*</a:t>
                      </a:r>
                      <a:endParaRPr lang="ko-KR" altLang="ko-KR" sz="120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latin typeface="맑은 고딕"/>
                          <a:ea typeface="맑은 고딕"/>
                          <a:cs typeface="Times New Roman"/>
                        </a:rPr>
                        <a:t>모터드라이버</a:t>
                      </a:r>
                      <a:r>
                        <a:rPr lang="en-US" sz="1200" kern="100" dirty="0">
                          <a:latin typeface="맑은 고딕"/>
                          <a:ea typeface="맑은 고딕"/>
                          <a:cs typeface="Times New Roman"/>
                        </a:rPr>
                        <a:t> B </a:t>
                      </a:r>
                      <a:r>
                        <a:rPr lang="ko-KR" sz="1200" kern="100" dirty="0">
                          <a:latin typeface="맑은 고딕"/>
                          <a:ea typeface="맑은 고딕"/>
                          <a:cs typeface="Times New Roman"/>
                        </a:rPr>
                        <a:t>방향 </a:t>
                      </a:r>
                      <a:r>
                        <a:rPr 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설정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11560" y="3861048"/>
          <a:ext cx="7920879" cy="1493520"/>
        </p:xfrm>
        <a:graphic>
          <a:graphicData uri="http://schemas.openxmlformats.org/drawingml/2006/table">
            <a:tbl>
              <a:tblPr/>
              <a:tblGrid>
                <a:gridCol w="792087"/>
                <a:gridCol w="720080"/>
                <a:gridCol w="1152128"/>
                <a:gridCol w="1152128"/>
                <a:gridCol w="720080"/>
                <a:gridCol w="692815"/>
                <a:gridCol w="615214"/>
                <a:gridCol w="769017"/>
                <a:gridCol w="615214"/>
                <a:gridCol w="692116"/>
              </a:tblGrid>
              <a:tr h="0">
                <a:tc row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RX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입력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동작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좌측 모터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(1)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동작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우측 모터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(2)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동작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핀 출력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PWMA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AIN1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AIN2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PWMB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BIN1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BIN2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‘1’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전진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순방향 회전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순방향 회전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H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H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H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H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‘2’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좌회전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정지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순방향 회전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L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X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X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H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H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‘3’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정지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정지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정지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X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X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L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X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X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‘4’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우회전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순방향 회전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정지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H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H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L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L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X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X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‘5’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후진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역방향 회전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역방향 회전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H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H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H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H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87033" y="5733256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‘</a:t>
            </a:r>
            <a:r>
              <a:rPr lang="ko-KR" altLang="en-US" dirty="0" smtClean="0">
                <a:solidFill>
                  <a:srgbClr val="FF0000"/>
                </a:solidFill>
              </a:rPr>
              <a:t>전진</a:t>
            </a:r>
            <a:r>
              <a:rPr lang="en-US" altLang="ko-KR" dirty="0" smtClean="0">
                <a:solidFill>
                  <a:srgbClr val="FF0000"/>
                </a:solidFill>
              </a:rPr>
              <a:t>’ </a:t>
            </a:r>
            <a:r>
              <a:rPr lang="ko-KR" altLang="en-US" dirty="0" smtClean="0">
                <a:solidFill>
                  <a:srgbClr val="FF0000"/>
                </a:solidFill>
              </a:rPr>
              <a:t>시 각 핀의 값은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600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DC </a:t>
            </a:r>
            <a:r>
              <a:rPr lang="ko-KR" altLang="en-US" dirty="0" smtClean="0"/>
              <a:t>모터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자동차 바퀴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 연결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연결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fld id="{825BFA94-9CCF-41C3-B8E7-F797CC362A8E}" type="slidenum">
              <a:rPr lang="ko-KR" altLang="en-US" smtClean="0"/>
              <a:pPr/>
              <a:t>17</a:t>
            </a:fld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20272" y="2060848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D0-RX</a:t>
            </a:r>
          </a:p>
          <a:p>
            <a:r>
              <a:rPr lang="en-US" altLang="ko-KR" sz="1400" dirty="0" smtClean="0"/>
              <a:t>D1-TX</a:t>
            </a:r>
            <a:endParaRPr lang="ko-KR" altLang="en-US" sz="1400" dirty="0"/>
          </a:p>
        </p:txBody>
      </p:sp>
      <p:pic>
        <p:nvPicPr>
          <p:cNvPr id="13" name="그림 12" descr="조립도-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2917967" y="1626649"/>
            <a:ext cx="3596098" cy="4608512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 flipH="1">
            <a:off x="5868144" y="2276872"/>
            <a:ext cx="432048" cy="244827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5868144" y="2276872"/>
            <a:ext cx="576064" cy="244827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5868144" y="2276872"/>
            <a:ext cx="288032" cy="244827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5868144" y="2276872"/>
            <a:ext cx="72008" cy="244827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6084168" y="4365104"/>
            <a:ext cx="720080" cy="43204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6084168" y="4509120"/>
            <a:ext cx="720080" cy="28803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084168" y="4797152"/>
            <a:ext cx="720080" cy="7200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084168" y="4797152"/>
            <a:ext cx="720080" cy="21602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14" descr="http://xyzist.com/wp-content/uploads/2014/01/DC-Motor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 flipV="1">
            <a:off x="7236296" y="4005064"/>
            <a:ext cx="1082272" cy="794048"/>
          </a:xfrm>
          <a:prstGeom prst="rect">
            <a:avLst/>
          </a:prstGeom>
          <a:noFill/>
        </p:spPr>
      </p:pic>
      <p:pic>
        <p:nvPicPr>
          <p:cNvPr id="41" name="Picture 14" descr="http://xyzist.com/wp-content/uploads/2014/01/DC-Motor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 flipV="1">
            <a:off x="7308304" y="4797152"/>
            <a:ext cx="1082272" cy="794048"/>
          </a:xfrm>
          <a:prstGeom prst="rect">
            <a:avLst/>
          </a:prstGeom>
          <a:noFill/>
        </p:spPr>
      </p:pic>
      <p:cxnSp>
        <p:nvCxnSpPr>
          <p:cNvPr id="42" name="직선 연결선 41"/>
          <p:cNvCxnSpPr/>
          <p:nvPr/>
        </p:nvCxnSpPr>
        <p:spPr>
          <a:xfrm>
            <a:off x="6876256" y="4365104"/>
            <a:ext cx="1296144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876256" y="4509120"/>
            <a:ext cx="1008112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938536" y="4816608"/>
            <a:ext cx="1305872" cy="5566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948264" y="5013176"/>
            <a:ext cx="108012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74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자동차 움직이기 </a:t>
            </a:r>
            <a:r>
              <a:rPr lang="en-US" altLang="ko-KR" dirty="0" smtClean="0"/>
              <a:t>(Auto)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스케치 프로그램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825BFA94-9CCF-41C3-B8E7-F797CC362A8E}" type="slidenum">
              <a:rPr lang="ko-KR" altLang="en-US" smtClean="0"/>
              <a:pPr/>
              <a:t>18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0" y="1733898"/>
            <a:ext cx="9144000" cy="483209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 smtClean="0"/>
              <a:t>#define FORWARD  1</a:t>
            </a:r>
            <a:endParaRPr lang="ko-KR" altLang="en-US" sz="1400" dirty="0" smtClean="0"/>
          </a:p>
          <a:p>
            <a:r>
              <a:rPr lang="en-US" altLang="ko-KR" sz="1400" dirty="0" smtClean="0"/>
              <a:t>#define BACKWARD  0</a:t>
            </a:r>
            <a:endParaRPr lang="ko-KR" altLang="en-US" sz="1400" dirty="0" smtClean="0"/>
          </a:p>
          <a:p>
            <a:r>
              <a:rPr lang="en-US" altLang="ko-KR" sz="1400" dirty="0" smtClean="0"/>
              <a:t>#define SPEED_100  0xff</a:t>
            </a:r>
            <a:endParaRPr lang="ko-KR" altLang="en-US" sz="1400" dirty="0" smtClean="0"/>
          </a:p>
          <a:p>
            <a:r>
              <a:rPr lang="en-US" altLang="ko-KR" sz="1400" dirty="0" smtClean="0"/>
              <a:t>#define SPEED_80   0xC0</a:t>
            </a:r>
            <a:endParaRPr lang="ko-KR" altLang="en-US" sz="1400" dirty="0" smtClean="0"/>
          </a:p>
          <a:p>
            <a:r>
              <a:rPr lang="en-US" altLang="ko-KR" sz="1400" dirty="0" smtClean="0"/>
              <a:t>#define SPEED_50   0x80</a:t>
            </a:r>
            <a:endParaRPr lang="ko-KR" altLang="en-US" sz="1400" dirty="0" smtClean="0"/>
          </a:p>
          <a:p>
            <a:r>
              <a:rPr lang="en-US" altLang="ko-KR" sz="1400" dirty="0" smtClean="0"/>
              <a:t>#define SPEED_30   0x40</a:t>
            </a:r>
            <a:endParaRPr lang="ko-KR" altLang="en-US" sz="1400" dirty="0" smtClean="0"/>
          </a:p>
          <a:p>
            <a:r>
              <a:rPr lang="en-US" altLang="ko-KR" sz="1400" dirty="0" smtClean="0"/>
              <a:t>#define SPEED_0    0x00</a:t>
            </a:r>
            <a:endParaRPr lang="ko-KR" altLang="en-US" sz="1400" dirty="0" smtClean="0"/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forw</a:t>
            </a:r>
            <a:r>
              <a:rPr lang="en-US" altLang="ko-KR" sz="1400" dirty="0" smtClean="0"/>
              <a:t>();</a:t>
            </a:r>
            <a:endParaRPr lang="ko-KR" altLang="en-US" sz="1400" dirty="0" smtClean="0"/>
          </a:p>
          <a:p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forw_l</a:t>
            </a:r>
            <a:r>
              <a:rPr lang="en-US" altLang="ko-KR" sz="1400" dirty="0" smtClean="0"/>
              <a:t>(); </a:t>
            </a:r>
            <a:endParaRPr lang="ko-KR" altLang="en-US" sz="1400" dirty="0" smtClean="0"/>
          </a:p>
          <a:p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forw_r</a:t>
            </a:r>
            <a:r>
              <a:rPr lang="en-US" altLang="ko-KR" sz="1400" dirty="0" smtClean="0"/>
              <a:t>();</a:t>
            </a:r>
            <a:endParaRPr lang="ko-KR" altLang="en-US" sz="1400" dirty="0" smtClean="0"/>
          </a:p>
          <a:p>
            <a:r>
              <a:rPr lang="en-US" altLang="ko-KR" sz="1400" dirty="0" smtClean="0"/>
              <a:t>void back();</a:t>
            </a:r>
            <a:endParaRPr lang="ko-KR" altLang="en-US" sz="1400" dirty="0" smtClean="0"/>
          </a:p>
          <a:p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back_l</a:t>
            </a:r>
            <a:r>
              <a:rPr lang="en-US" altLang="ko-KR" sz="1400" dirty="0" smtClean="0"/>
              <a:t>();</a:t>
            </a:r>
            <a:endParaRPr lang="ko-KR" altLang="en-US" sz="1400" dirty="0" smtClean="0"/>
          </a:p>
          <a:p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back_r</a:t>
            </a:r>
            <a:r>
              <a:rPr lang="en-US" altLang="ko-KR" sz="1400" dirty="0" smtClean="0"/>
              <a:t>();</a:t>
            </a:r>
            <a:endParaRPr lang="ko-KR" altLang="en-US" sz="1400" dirty="0" smtClean="0"/>
          </a:p>
          <a:p>
            <a:r>
              <a:rPr lang="en-US" altLang="ko-KR" sz="1400" dirty="0" smtClean="0"/>
              <a:t>void clockwise();</a:t>
            </a:r>
            <a:endParaRPr lang="ko-KR" altLang="en-US" sz="1400" dirty="0" smtClean="0"/>
          </a:p>
          <a:p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cclockwise</a:t>
            </a:r>
            <a:r>
              <a:rPr lang="en-US" altLang="ko-KR" sz="1400" dirty="0" smtClean="0"/>
              <a:t>();</a:t>
            </a:r>
            <a:endParaRPr lang="ko-KR" altLang="en-US" sz="1400" dirty="0" smtClean="0"/>
          </a:p>
          <a:p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sstop</a:t>
            </a:r>
            <a:r>
              <a:rPr lang="en-US" altLang="ko-KR" sz="1400" dirty="0" smtClean="0"/>
              <a:t>();</a:t>
            </a:r>
            <a:endParaRPr lang="ko-KR" altLang="en-US" sz="1400" dirty="0" smtClean="0"/>
          </a:p>
          <a:p>
            <a:endParaRPr lang="ko-KR" altLang="en-US" sz="1400" dirty="0" smtClean="0"/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motor_a_dir</a:t>
            </a:r>
            <a:r>
              <a:rPr lang="en-US" altLang="ko-KR" sz="1400" dirty="0" smtClean="0"/>
              <a:t> = 4;</a:t>
            </a:r>
            <a:endParaRPr lang="ko-KR" altLang="en-US" sz="1400" dirty="0" smtClean="0"/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motor_a_pwm</a:t>
            </a:r>
            <a:r>
              <a:rPr lang="en-US" altLang="ko-KR" sz="1400" dirty="0" smtClean="0"/>
              <a:t> = 5;</a:t>
            </a:r>
            <a:endParaRPr lang="ko-KR" altLang="en-US" sz="1400" dirty="0" smtClean="0"/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motor_b_dir</a:t>
            </a:r>
            <a:r>
              <a:rPr lang="en-US" altLang="ko-KR" sz="1400" dirty="0" smtClean="0"/>
              <a:t> = 7;</a:t>
            </a:r>
            <a:endParaRPr lang="ko-KR" altLang="en-US" sz="1400" dirty="0" smtClean="0"/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motor_b_pwm</a:t>
            </a:r>
            <a:r>
              <a:rPr lang="en-US" altLang="ko-KR" sz="1400" dirty="0" smtClean="0"/>
              <a:t> = 6;</a:t>
            </a:r>
            <a:endParaRPr lang="ko-KR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스마트폰으로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켜기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스케치 프로그램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825BFA94-9CCF-41C3-B8E7-F797CC362A8E}" type="slidenum">
              <a:rPr lang="ko-KR" altLang="en-US" smtClean="0"/>
              <a:pPr/>
              <a:t>19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0" y="1733898"/>
            <a:ext cx="9144000" cy="483209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 smtClean="0"/>
              <a:t>void setup() {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Serial.begin</a:t>
            </a:r>
            <a:r>
              <a:rPr lang="en-US" altLang="ko-KR" sz="1400" dirty="0" smtClean="0"/>
              <a:t>(115200);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pinMode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motor_a_dir</a:t>
            </a:r>
            <a:r>
              <a:rPr lang="en-US" altLang="ko-KR" sz="1400" dirty="0" smtClean="0"/>
              <a:t>, OUTPUT);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pinMode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motor_a_pwm</a:t>
            </a:r>
            <a:r>
              <a:rPr lang="en-US" altLang="ko-KR" sz="1400" dirty="0" smtClean="0"/>
              <a:t>, OUTPUT);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pinMode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motor_b_dir</a:t>
            </a:r>
            <a:r>
              <a:rPr lang="en-US" altLang="ko-KR" sz="1400" dirty="0" smtClean="0"/>
              <a:t>, OUTPUT);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pinMode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motor_b_pwm</a:t>
            </a:r>
            <a:r>
              <a:rPr lang="en-US" altLang="ko-KR" sz="1400" dirty="0" smtClean="0"/>
              <a:t>, OUTPUT);</a:t>
            </a:r>
            <a:endParaRPr lang="ko-KR" altLang="en-US" sz="1400" dirty="0" smtClean="0"/>
          </a:p>
          <a:p>
            <a:r>
              <a:rPr lang="en-US" altLang="ko-KR" sz="1400" dirty="0" smtClean="0"/>
              <a:t>}</a:t>
            </a:r>
            <a:endParaRPr lang="ko-KR" altLang="en-US" sz="1400" dirty="0" smtClean="0"/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void loop() </a:t>
            </a:r>
            <a:endParaRPr lang="ko-KR" altLang="en-US" sz="1400" dirty="0" smtClean="0"/>
          </a:p>
          <a:p>
            <a:r>
              <a:rPr lang="en-US" altLang="ko-KR" sz="1400" dirty="0" smtClean="0"/>
              <a:t>{ 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forw</a:t>
            </a:r>
            <a:r>
              <a:rPr lang="en-US" altLang="ko-KR" sz="1400" dirty="0" smtClean="0"/>
              <a:t>();  delay(1000);	</a:t>
            </a:r>
            <a:r>
              <a:rPr lang="en-US" altLang="ko-KR" sz="1400" dirty="0" err="1" smtClean="0"/>
              <a:t>sstop</a:t>
            </a:r>
            <a:r>
              <a:rPr lang="en-US" altLang="ko-KR" sz="1400" dirty="0" smtClean="0"/>
              <a:t>();  delay(500);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smtClean="0"/>
              <a:t>back();  delay(1000);	</a:t>
            </a:r>
            <a:r>
              <a:rPr lang="en-US" altLang="ko-KR" sz="1400" dirty="0" err="1" smtClean="0"/>
              <a:t>sstop</a:t>
            </a:r>
            <a:r>
              <a:rPr lang="en-US" altLang="ko-KR" sz="1400" dirty="0" smtClean="0"/>
              <a:t>();  delay(500);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forw_l</a:t>
            </a:r>
            <a:r>
              <a:rPr lang="en-US" altLang="ko-KR" sz="1400" dirty="0" smtClean="0"/>
              <a:t>();  delay(500);	</a:t>
            </a:r>
            <a:r>
              <a:rPr lang="en-US" altLang="ko-KR" sz="1400" dirty="0" err="1" smtClean="0"/>
              <a:t>sstop</a:t>
            </a:r>
            <a:r>
              <a:rPr lang="en-US" altLang="ko-KR" sz="1400" dirty="0" smtClean="0"/>
              <a:t>();  delay(500);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back_l</a:t>
            </a:r>
            <a:r>
              <a:rPr lang="en-US" altLang="ko-KR" sz="1400" dirty="0" smtClean="0"/>
              <a:t>();  delay(500); 	</a:t>
            </a:r>
            <a:r>
              <a:rPr lang="en-US" altLang="ko-KR" sz="1400" dirty="0" err="1" smtClean="0"/>
              <a:t>sstop</a:t>
            </a:r>
            <a:r>
              <a:rPr lang="en-US" altLang="ko-KR" sz="1400" dirty="0" smtClean="0"/>
              <a:t>();  delay(500);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forw_r</a:t>
            </a:r>
            <a:r>
              <a:rPr lang="en-US" altLang="ko-KR" sz="1400" dirty="0" smtClean="0"/>
              <a:t>();  delay(500); 	</a:t>
            </a:r>
            <a:r>
              <a:rPr lang="en-US" altLang="ko-KR" sz="1400" dirty="0" err="1" smtClean="0"/>
              <a:t>sstop</a:t>
            </a:r>
            <a:r>
              <a:rPr lang="en-US" altLang="ko-KR" sz="1400" dirty="0" smtClean="0"/>
              <a:t>();  delay(500);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back_r</a:t>
            </a:r>
            <a:r>
              <a:rPr lang="en-US" altLang="ko-KR" sz="1400" dirty="0" smtClean="0"/>
              <a:t>();  delay(500); </a:t>
            </a:r>
            <a:r>
              <a:rPr lang="en-US" altLang="ko-KR" sz="1400" dirty="0" err="1" smtClean="0"/>
              <a:t>sstop</a:t>
            </a:r>
            <a:r>
              <a:rPr lang="en-US" altLang="ko-KR" sz="1400" dirty="0" smtClean="0"/>
              <a:t>();  delay(500);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smtClean="0"/>
              <a:t>clockwise();  delay(1000); 	</a:t>
            </a:r>
            <a:r>
              <a:rPr lang="en-US" altLang="ko-KR" sz="1400" dirty="0" err="1" smtClean="0"/>
              <a:t>sstop</a:t>
            </a:r>
            <a:r>
              <a:rPr lang="en-US" altLang="ko-KR" sz="1400" dirty="0" smtClean="0"/>
              <a:t>();  delay(500);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cclockwise</a:t>
            </a:r>
            <a:r>
              <a:rPr lang="en-US" altLang="ko-KR" sz="1400" dirty="0" smtClean="0"/>
              <a:t>();  delay(1000); 	</a:t>
            </a:r>
            <a:r>
              <a:rPr lang="en-US" altLang="ko-KR" sz="1400" dirty="0" err="1" smtClean="0"/>
              <a:t>sstop</a:t>
            </a:r>
            <a:r>
              <a:rPr lang="en-US" altLang="ko-KR" sz="1400" dirty="0" smtClean="0"/>
              <a:t>();  delay(200);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forw</a:t>
            </a:r>
            <a:r>
              <a:rPr lang="en-US" altLang="ko-KR" sz="1400" dirty="0" smtClean="0"/>
              <a:t>(); delay(200); </a:t>
            </a:r>
            <a:r>
              <a:rPr lang="en-US" altLang="ko-KR" sz="1400" dirty="0" err="1" smtClean="0"/>
              <a:t>sstop</a:t>
            </a:r>
            <a:r>
              <a:rPr lang="en-US" altLang="ko-KR" sz="1400" dirty="0" smtClean="0"/>
              <a:t>(); delay(200);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forw</a:t>
            </a:r>
            <a:r>
              <a:rPr lang="en-US" altLang="ko-KR" sz="1400" dirty="0" smtClean="0"/>
              <a:t>(); delay(200); </a:t>
            </a:r>
            <a:r>
              <a:rPr lang="en-US" altLang="ko-KR" sz="1400" dirty="0" err="1" smtClean="0"/>
              <a:t>sstop</a:t>
            </a:r>
            <a:r>
              <a:rPr lang="en-US" altLang="ko-KR" sz="1400" dirty="0" smtClean="0"/>
              <a:t>(); delay(200);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forw</a:t>
            </a:r>
            <a:r>
              <a:rPr lang="en-US" altLang="ko-KR" sz="1400" dirty="0" smtClean="0"/>
              <a:t>(); delay(200); </a:t>
            </a:r>
            <a:r>
              <a:rPr lang="en-US" altLang="ko-KR" sz="1400" dirty="0" err="1" smtClean="0"/>
              <a:t>sstop</a:t>
            </a:r>
            <a:r>
              <a:rPr lang="en-US" altLang="ko-KR" sz="1400" dirty="0" smtClean="0"/>
              <a:t>(); delay(200);</a:t>
            </a:r>
            <a:endParaRPr lang="ko-KR" altLang="en-US" sz="1400" dirty="0" smtClean="0"/>
          </a:p>
          <a:p>
            <a:r>
              <a:rPr lang="en-US" altLang="ko-KR" sz="1400" dirty="0" smtClean="0"/>
              <a:t>}</a:t>
            </a:r>
            <a:endParaRPr lang="ko-KR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블루투스</a:t>
            </a:r>
            <a:r>
              <a:rPr lang="en-US" altLang="ko-KR" dirty="0" smtClean="0"/>
              <a:t>(Bluetooth)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err="1" smtClean="0"/>
              <a:t>블루투스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ko-KR" dirty="0" smtClean="0"/>
              <a:t>1994년 </a:t>
            </a:r>
            <a:r>
              <a:rPr lang="ko-KR" altLang="ko-KR" dirty="0" err="1" smtClean="0"/>
              <a:t>에릭슨이</a:t>
            </a:r>
            <a:r>
              <a:rPr lang="ko-KR" altLang="ko-KR" dirty="0" smtClean="0"/>
              <a:t> 최초로 개발한 개인 근거리 무선 통신(PANs</a:t>
            </a:r>
            <a:r>
              <a:rPr lang="en-US" altLang="ko-KR" dirty="0" smtClean="0"/>
              <a:t> : Personal Area Network</a:t>
            </a:r>
            <a:r>
              <a:rPr lang="ko-KR" altLang="ko-KR" dirty="0" smtClean="0"/>
              <a:t>)을 위한 산업 표준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ISM </a:t>
            </a:r>
            <a:r>
              <a:rPr lang="ko-KR" altLang="en-US" dirty="0" smtClean="0"/>
              <a:t>주파수 대역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ISM(Industrial Scientific and Medical)</a:t>
            </a:r>
          </a:p>
          <a:p>
            <a:pPr lvl="3"/>
            <a:r>
              <a:rPr lang="ko-KR" altLang="ko-KR" dirty="0" smtClean="0"/>
              <a:t>산업</a:t>
            </a:r>
            <a:r>
              <a:rPr lang="en-US" altLang="ko-KR" dirty="0" smtClean="0"/>
              <a:t>, </a:t>
            </a:r>
            <a:r>
              <a:rPr lang="ko-KR" altLang="ko-KR" dirty="0" smtClean="0"/>
              <a:t>과학</a:t>
            </a:r>
            <a:r>
              <a:rPr lang="en-US" altLang="ko-KR" dirty="0" smtClean="0"/>
              <a:t>, </a:t>
            </a:r>
            <a:r>
              <a:rPr lang="ko-KR" altLang="ko-KR" dirty="0" smtClean="0"/>
              <a:t>의료용으로 할당된 </a:t>
            </a:r>
            <a:r>
              <a:rPr lang="en-US" altLang="ko-KR" dirty="0" smtClean="0"/>
              <a:t>2400~2483.5MHz </a:t>
            </a:r>
            <a:r>
              <a:rPr lang="ko-KR" altLang="en-US" dirty="0" smtClean="0"/>
              <a:t>주파수 대역</a:t>
            </a:r>
            <a:endParaRPr lang="en-US" altLang="ko-KR" dirty="0" smtClean="0"/>
          </a:p>
          <a:p>
            <a:pPr lvl="3"/>
            <a:r>
              <a:rPr lang="ko-KR" altLang="ko-KR" dirty="0" smtClean="0"/>
              <a:t>전파 사용에 대해 허가를 받을 필요가 없</a:t>
            </a:r>
            <a:r>
              <a:rPr lang="ko-KR" altLang="en-US" dirty="0" smtClean="0"/>
              <a:t>음</a:t>
            </a:r>
            <a:endParaRPr lang="en-US" altLang="ko-KR" dirty="0" smtClean="0"/>
          </a:p>
          <a:p>
            <a:pPr lvl="3"/>
            <a:r>
              <a:rPr lang="ko-KR" altLang="ko-KR" dirty="0" smtClean="0"/>
              <a:t>아마추어 무선</a:t>
            </a:r>
            <a:r>
              <a:rPr lang="en-US" altLang="ko-KR" dirty="0" smtClean="0"/>
              <a:t>, </a:t>
            </a:r>
            <a:r>
              <a:rPr lang="ko-KR" altLang="ko-KR" dirty="0" err="1" smtClean="0"/>
              <a:t>무선랜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), </a:t>
            </a:r>
            <a:r>
              <a:rPr lang="ko-KR" altLang="ko-KR" dirty="0" err="1" smtClean="0"/>
              <a:t>블루투스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</a:t>
            </a:r>
            <a:r>
              <a:rPr lang="ko-KR" altLang="en-US" dirty="0" err="1" smtClean="0"/>
              <a:t>전송율</a:t>
            </a:r>
            <a:r>
              <a:rPr lang="ko-KR" altLang="en-US" dirty="0" smtClean="0"/>
              <a:t> </a:t>
            </a:r>
            <a:r>
              <a:rPr lang="en-US" altLang="ko-KR" dirty="0" smtClean="0"/>
              <a:t>: 3 Mbps (Bluetooth 2.1)</a:t>
            </a:r>
          </a:p>
          <a:p>
            <a:pPr lvl="1"/>
            <a:r>
              <a:rPr lang="ko-KR" altLang="en-US" dirty="0" smtClean="0"/>
              <a:t>통신 거리 </a:t>
            </a:r>
            <a:r>
              <a:rPr lang="en-US" altLang="ko-KR" dirty="0" smtClean="0"/>
              <a:t>: 10m ~ 100m</a:t>
            </a:r>
          </a:p>
          <a:p>
            <a:pPr lvl="1"/>
            <a:r>
              <a:rPr lang="ko-KR" altLang="ko-KR" dirty="0" smtClean="0"/>
              <a:t>휴대폰</a:t>
            </a:r>
            <a:r>
              <a:rPr lang="en-US" altLang="ko-KR" dirty="0" smtClean="0"/>
              <a:t>, </a:t>
            </a:r>
            <a:r>
              <a:rPr lang="ko-KR" altLang="ko-KR" dirty="0" smtClean="0"/>
              <a:t>노트북</a:t>
            </a:r>
            <a:r>
              <a:rPr lang="en-US" altLang="ko-KR" dirty="0" smtClean="0"/>
              <a:t>, </a:t>
            </a:r>
            <a:r>
              <a:rPr lang="ko-KR" altLang="ko-KR" dirty="0" smtClean="0"/>
              <a:t>이어폰 등의 휴대기기를 서로 연결해 정보를  교환할 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블루투스는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프로파일</a:t>
            </a:r>
            <a:r>
              <a:rPr lang="en-US" altLang="ko-KR" dirty="0" smtClean="0"/>
              <a:t>(Profile)</a:t>
            </a:r>
            <a:r>
              <a:rPr lang="ko-KR" altLang="en-US" dirty="0" smtClean="0"/>
              <a:t>이 있으며 </a:t>
            </a:r>
            <a:r>
              <a:rPr lang="en-US" altLang="ko-KR" dirty="0" smtClean="0"/>
              <a:t>SPP(Serial Port Profile)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시리얼통신을 지원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825BFA94-9CCF-41C3-B8E7-F797CC362A8E}" type="slidenum">
              <a:rPr lang="ko-KR" altLang="en-US" smtClean="0"/>
              <a:pPr/>
              <a:t>2</a:t>
            </a:fld>
            <a:r>
              <a:rPr lang="en-US" altLang="ko-KR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자동차 움직이기 </a:t>
            </a:r>
            <a:r>
              <a:rPr lang="en-US" altLang="ko-KR" dirty="0" smtClean="0"/>
              <a:t>(Auto)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스케치 프로그램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825BFA94-9CCF-41C3-B8E7-F797CC362A8E}" type="slidenum">
              <a:rPr lang="ko-KR" altLang="en-US" smtClean="0"/>
              <a:pPr/>
              <a:t>20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0" y="1949341"/>
            <a:ext cx="9144000" cy="440120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forw</a:t>
            </a:r>
            <a:r>
              <a:rPr lang="en-US" altLang="ko-KR" sz="1400" dirty="0" smtClean="0"/>
              <a:t>()</a:t>
            </a:r>
            <a:endParaRPr lang="ko-KR" altLang="en-US" sz="1400" dirty="0" smtClean="0"/>
          </a:p>
          <a:p>
            <a:r>
              <a:rPr lang="en-US" altLang="ko-KR" sz="1400" dirty="0" smtClean="0"/>
              <a:t>{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digitalWrite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motor_a_dir</a:t>
            </a:r>
            <a:r>
              <a:rPr lang="en-US" altLang="ko-KR" sz="1400" dirty="0" smtClean="0"/>
              <a:t>, FORWARD); </a:t>
            </a:r>
            <a:r>
              <a:rPr lang="en-US" altLang="ko-KR" sz="1400" dirty="0" err="1" smtClean="0"/>
              <a:t>analogWrite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motor_a_pwm</a:t>
            </a:r>
            <a:r>
              <a:rPr lang="en-US" altLang="ko-KR" sz="1400" dirty="0" smtClean="0"/>
              <a:t>, SPEED_80);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digitalWrite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motor_b_dir</a:t>
            </a:r>
            <a:r>
              <a:rPr lang="en-US" altLang="ko-KR" sz="1400" dirty="0" smtClean="0"/>
              <a:t>, FORWARD); </a:t>
            </a:r>
            <a:r>
              <a:rPr lang="en-US" altLang="ko-KR" sz="1400" dirty="0" err="1" smtClean="0"/>
              <a:t>analogWrite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motor_b_pwm</a:t>
            </a:r>
            <a:r>
              <a:rPr lang="en-US" altLang="ko-KR" sz="1400" dirty="0" smtClean="0"/>
              <a:t>, SPEED_80);</a:t>
            </a:r>
            <a:endParaRPr lang="ko-KR" altLang="en-US" sz="1400" dirty="0" smtClean="0"/>
          </a:p>
          <a:p>
            <a:r>
              <a:rPr lang="en-US" altLang="ko-KR" sz="1400" dirty="0" smtClean="0"/>
              <a:t>}</a:t>
            </a:r>
            <a:endParaRPr lang="ko-KR" altLang="en-US" sz="1400" dirty="0" smtClean="0"/>
          </a:p>
          <a:p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forw_l</a:t>
            </a:r>
            <a:r>
              <a:rPr lang="en-US" altLang="ko-KR" sz="1400" dirty="0" smtClean="0"/>
              <a:t>()</a:t>
            </a:r>
            <a:endParaRPr lang="ko-KR" altLang="en-US" sz="1400" dirty="0" smtClean="0"/>
          </a:p>
          <a:p>
            <a:r>
              <a:rPr lang="en-US" altLang="ko-KR" sz="1400" dirty="0" smtClean="0"/>
              <a:t>{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digitalWrite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motor_a_dir</a:t>
            </a:r>
            <a:r>
              <a:rPr lang="en-US" altLang="ko-KR" sz="1400" dirty="0" smtClean="0"/>
              <a:t>, FORWARD); </a:t>
            </a:r>
            <a:r>
              <a:rPr lang="en-US" altLang="ko-KR" sz="1400" dirty="0" err="1" smtClean="0"/>
              <a:t>analogWrite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motor_a_pwm</a:t>
            </a:r>
            <a:r>
              <a:rPr lang="en-US" altLang="ko-KR" sz="1400" dirty="0" smtClean="0"/>
              <a:t>, SPEED_80);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digitalWrite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motor_b_dir</a:t>
            </a:r>
            <a:r>
              <a:rPr lang="en-US" altLang="ko-KR" sz="1400" dirty="0" smtClean="0"/>
              <a:t>, FORWARD); </a:t>
            </a:r>
            <a:r>
              <a:rPr lang="en-US" altLang="ko-KR" sz="1400" dirty="0" err="1" smtClean="0"/>
              <a:t>analogWrite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motor_b_pwm</a:t>
            </a:r>
            <a:r>
              <a:rPr lang="en-US" altLang="ko-KR" sz="1400" dirty="0" smtClean="0"/>
              <a:t>, SPEED_50);</a:t>
            </a:r>
            <a:endParaRPr lang="ko-KR" altLang="en-US" sz="1400" dirty="0" smtClean="0"/>
          </a:p>
          <a:p>
            <a:r>
              <a:rPr lang="en-US" altLang="ko-KR" sz="1400" dirty="0" smtClean="0"/>
              <a:t>}</a:t>
            </a:r>
            <a:endParaRPr lang="ko-KR" altLang="en-US" sz="1400" dirty="0" smtClean="0"/>
          </a:p>
          <a:p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forw_r</a:t>
            </a:r>
            <a:r>
              <a:rPr lang="en-US" altLang="ko-KR" sz="1400" dirty="0" smtClean="0"/>
              <a:t>()</a:t>
            </a:r>
            <a:endParaRPr lang="ko-KR" altLang="en-US" sz="1400" dirty="0" smtClean="0"/>
          </a:p>
          <a:p>
            <a:r>
              <a:rPr lang="en-US" altLang="ko-KR" sz="1400" dirty="0" smtClean="0"/>
              <a:t>{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digitalWrite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motor_a_dir</a:t>
            </a:r>
            <a:r>
              <a:rPr lang="en-US" altLang="ko-KR" sz="1400" dirty="0" smtClean="0"/>
              <a:t>, FORWARD); </a:t>
            </a:r>
            <a:r>
              <a:rPr lang="en-US" altLang="ko-KR" sz="1400" dirty="0" err="1" smtClean="0"/>
              <a:t>analogWrite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motor_a_pwm</a:t>
            </a:r>
            <a:r>
              <a:rPr lang="en-US" altLang="ko-KR" sz="1400" dirty="0" smtClean="0"/>
              <a:t>, SPEED_50);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digitalWrite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motor_b_dir</a:t>
            </a:r>
            <a:r>
              <a:rPr lang="en-US" altLang="ko-KR" sz="1400" dirty="0" smtClean="0"/>
              <a:t>, FORWARD); </a:t>
            </a:r>
            <a:r>
              <a:rPr lang="en-US" altLang="ko-KR" sz="1400" dirty="0" err="1" smtClean="0"/>
              <a:t>analogWrite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motor_b_pwm</a:t>
            </a:r>
            <a:r>
              <a:rPr lang="en-US" altLang="ko-KR" sz="1400" dirty="0" smtClean="0"/>
              <a:t>, SPEED_80);</a:t>
            </a:r>
            <a:endParaRPr lang="ko-KR" altLang="en-US" sz="1400" dirty="0" smtClean="0"/>
          </a:p>
          <a:p>
            <a:r>
              <a:rPr lang="en-US" altLang="ko-KR" sz="1400" dirty="0" smtClean="0"/>
              <a:t>}</a:t>
            </a:r>
            <a:endParaRPr lang="ko-KR" altLang="en-US" sz="1400" dirty="0" smtClean="0"/>
          </a:p>
          <a:p>
            <a:r>
              <a:rPr lang="en-US" altLang="ko-KR" sz="1400" dirty="0" smtClean="0"/>
              <a:t>void back()</a:t>
            </a:r>
            <a:endParaRPr lang="ko-KR" altLang="en-US" sz="1400" dirty="0" smtClean="0"/>
          </a:p>
          <a:p>
            <a:r>
              <a:rPr lang="en-US" altLang="ko-KR" sz="1400" dirty="0" smtClean="0"/>
              <a:t>{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digitalWrite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motor_a_dir</a:t>
            </a:r>
            <a:r>
              <a:rPr lang="en-US" altLang="ko-KR" sz="1400" dirty="0" smtClean="0"/>
              <a:t>, BACKWARD); </a:t>
            </a:r>
            <a:r>
              <a:rPr lang="en-US" altLang="ko-KR" sz="1400" dirty="0" err="1" smtClean="0"/>
              <a:t>analogWrite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motor_a_pwm</a:t>
            </a:r>
            <a:r>
              <a:rPr lang="en-US" altLang="ko-KR" sz="1400" dirty="0" smtClean="0"/>
              <a:t>, SPEED_80);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digitalWrite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motor_b_dir</a:t>
            </a:r>
            <a:r>
              <a:rPr lang="en-US" altLang="ko-KR" sz="1400" dirty="0" smtClean="0"/>
              <a:t>, BACKWARD); </a:t>
            </a:r>
            <a:r>
              <a:rPr lang="en-US" altLang="ko-KR" sz="1400" dirty="0" err="1" smtClean="0"/>
              <a:t>analogWrite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motor_b_pwm</a:t>
            </a:r>
            <a:r>
              <a:rPr lang="en-US" altLang="ko-KR" sz="1400" dirty="0" smtClean="0"/>
              <a:t>, SPEED_80);</a:t>
            </a:r>
            <a:endParaRPr lang="ko-KR" altLang="en-US" sz="1400" dirty="0" smtClean="0"/>
          </a:p>
          <a:p>
            <a:r>
              <a:rPr lang="en-US" altLang="ko-KR" sz="1400" dirty="0" smtClean="0"/>
              <a:t>}</a:t>
            </a:r>
            <a:endParaRPr lang="ko-KR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자동차 움직이기 </a:t>
            </a:r>
            <a:r>
              <a:rPr lang="en-US" altLang="ko-KR" dirty="0" smtClean="0"/>
              <a:t>(Auto)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스케치 프로그램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825BFA94-9CCF-41C3-B8E7-F797CC362A8E}" type="slidenum">
              <a:rPr lang="ko-KR" altLang="en-US" smtClean="0"/>
              <a:pPr/>
              <a:t>21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0" y="1949340"/>
            <a:ext cx="9144000" cy="440120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back_l</a:t>
            </a:r>
            <a:r>
              <a:rPr lang="en-US" altLang="ko-KR" sz="1400" dirty="0" smtClean="0"/>
              <a:t>()</a:t>
            </a:r>
            <a:endParaRPr lang="ko-KR" altLang="en-US" sz="1400" dirty="0" smtClean="0"/>
          </a:p>
          <a:p>
            <a:r>
              <a:rPr lang="en-US" altLang="ko-KR" sz="1400" dirty="0" smtClean="0"/>
              <a:t>{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digitalWrite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motor_a_dir</a:t>
            </a:r>
            <a:r>
              <a:rPr lang="en-US" altLang="ko-KR" sz="1400" dirty="0" smtClean="0"/>
              <a:t>, BACKWARD); </a:t>
            </a:r>
            <a:r>
              <a:rPr lang="en-US" altLang="ko-KR" sz="1400" dirty="0" err="1" smtClean="0"/>
              <a:t>analogWrite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motor_a_pwm</a:t>
            </a:r>
            <a:r>
              <a:rPr lang="en-US" altLang="ko-KR" sz="1400" dirty="0" smtClean="0"/>
              <a:t>, SPEED_80);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digitalWrite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motor_b_dir</a:t>
            </a:r>
            <a:r>
              <a:rPr lang="en-US" altLang="ko-KR" sz="1400" dirty="0" smtClean="0"/>
              <a:t>, BACKWARD); </a:t>
            </a:r>
            <a:r>
              <a:rPr lang="en-US" altLang="ko-KR" sz="1400" dirty="0" err="1" smtClean="0"/>
              <a:t>analogWrite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motor_b_pwm</a:t>
            </a:r>
            <a:r>
              <a:rPr lang="en-US" altLang="ko-KR" sz="1400" dirty="0" smtClean="0"/>
              <a:t>, SPEED_50);</a:t>
            </a:r>
            <a:endParaRPr lang="ko-KR" altLang="en-US" sz="1400" dirty="0" smtClean="0"/>
          </a:p>
          <a:p>
            <a:r>
              <a:rPr lang="en-US" altLang="ko-KR" sz="1400" dirty="0" smtClean="0"/>
              <a:t>}</a:t>
            </a:r>
            <a:endParaRPr lang="ko-KR" altLang="en-US" sz="1400" dirty="0" smtClean="0"/>
          </a:p>
          <a:p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back_r</a:t>
            </a:r>
            <a:r>
              <a:rPr lang="en-US" altLang="ko-KR" sz="1400" dirty="0" smtClean="0"/>
              <a:t>()</a:t>
            </a:r>
            <a:endParaRPr lang="ko-KR" altLang="en-US" sz="1400" dirty="0" smtClean="0"/>
          </a:p>
          <a:p>
            <a:r>
              <a:rPr lang="en-US" altLang="ko-KR" sz="1400" dirty="0" smtClean="0"/>
              <a:t>{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digitalWrite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motor_a_dir</a:t>
            </a:r>
            <a:r>
              <a:rPr lang="en-US" altLang="ko-KR" sz="1400" dirty="0" smtClean="0"/>
              <a:t>, BACKWARD); </a:t>
            </a:r>
            <a:r>
              <a:rPr lang="en-US" altLang="ko-KR" sz="1400" dirty="0" err="1" smtClean="0"/>
              <a:t>analogWrite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motor_a_pwm</a:t>
            </a:r>
            <a:r>
              <a:rPr lang="en-US" altLang="ko-KR" sz="1400" dirty="0" smtClean="0"/>
              <a:t>, SPEED_50);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digitalWrite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motor_b_dir</a:t>
            </a:r>
            <a:r>
              <a:rPr lang="en-US" altLang="ko-KR" sz="1400" dirty="0" smtClean="0"/>
              <a:t>, BACKWARD); </a:t>
            </a:r>
            <a:r>
              <a:rPr lang="en-US" altLang="ko-KR" sz="1400" dirty="0" err="1" smtClean="0"/>
              <a:t>analogWrite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motor_b_pwm</a:t>
            </a:r>
            <a:r>
              <a:rPr lang="en-US" altLang="ko-KR" sz="1400" dirty="0" smtClean="0"/>
              <a:t>, SPEED_80);</a:t>
            </a:r>
            <a:endParaRPr lang="ko-KR" altLang="en-US" sz="1400" dirty="0" smtClean="0"/>
          </a:p>
          <a:p>
            <a:r>
              <a:rPr lang="en-US" altLang="ko-KR" sz="1400" dirty="0" smtClean="0"/>
              <a:t>}</a:t>
            </a:r>
            <a:endParaRPr lang="ko-KR" altLang="en-US" sz="1400" dirty="0" smtClean="0"/>
          </a:p>
          <a:p>
            <a:r>
              <a:rPr lang="en-US" altLang="ko-KR" sz="1400" dirty="0" smtClean="0"/>
              <a:t>void clockwise()</a:t>
            </a:r>
            <a:endParaRPr lang="ko-KR" altLang="en-US" sz="1400" dirty="0" smtClean="0"/>
          </a:p>
          <a:p>
            <a:r>
              <a:rPr lang="en-US" altLang="ko-KR" sz="1400" dirty="0" smtClean="0"/>
              <a:t>{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digitalWrite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motor_a_dir</a:t>
            </a:r>
            <a:r>
              <a:rPr lang="en-US" altLang="ko-KR" sz="1400" dirty="0" smtClean="0"/>
              <a:t>, BACKWARD); </a:t>
            </a:r>
            <a:r>
              <a:rPr lang="en-US" altLang="ko-KR" sz="1400" dirty="0" err="1" smtClean="0"/>
              <a:t>analogWrite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motor_a_pwm</a:t>
            </a:r>
            <a:r>
              <a:rPr lang="en-US" altLang="ko-KR" sz="1400" dirty="0" smtClean="0"/>
              <a:t>, SPEED_80);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digitalWrite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motor_b_dir</a:t>
            </a:r>
            <a:r>
              <a:rPr lang="en-US" altLang="ko-KR" sz="1400" dirty="0" smtClean="0"/>
              <a:t>, FORWARD); </a:t>
            </a:r>
            <a:r>
              <a:rPr lang="en-US" altLang="ko-KR" sz="1400" dirty="0" err="1" smtClean="0"/>
              <a:t>analogWrite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motor_b_pwm</a:t>
            </a:r>
            <a:r>
              <a:rPr lang="en-US" altLang="ko-KR" sz="1400" dirty="0" smtClean="0"/>
              <a:t>, SPEED_80);</a:t>
            </a:r>
            <a:endParaRPr lang="ko-KR" altLang="en-US" sz="1400" dirty="0" smtClean="0"/>
          </a:p>
          <a:p>
            <a:r>
              <a:rPr lang="en-US" altLang="ko-KR" sz="1400" dirty="0" smtClean="0"/>
              <a:t>}</a:t>
            </a:r>
            <a:endParaRPr lang="ko-KR" altLang="en-US" sz="1400" dirty="0" smtClean="0"/>
          </a:p>
          <a:p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cclockwise</a:t>
            </a:r>
            <a:r>
              <a:rPr lang="en-US" altLang="ko-KR" sz="1400" dirty="0" smtClean="0"/>
              <a:t>()</a:t>
            </a:r>
            <a:endParaRPr lang="ko-KR" altLang="en-US" sz="1400" dirty="0" smtClean="0"/>
          </a:p>
          <a:p>
            <a:r>
              <a:rPr lang="en-US" altLang="ko-KR" sz="1400" dirty="0" smtClean="0"/>
              <a:t>{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digitalWrite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motor_a_dir</a:t>
            </a:r>
            <a:r>
              <a:rPr lang="en-US" altLang="ko-KR" sz="1400" dirty="0" smtClean="0"/>
              <a:t>, FORWARD); </a:t>
            </a:r>
            <a:r>
              <a:rPr lang="en-US" altLang="ko-KR" sz="1400" dirty="0" err="1" smtClean="0"/>
              <a:t>analogWrite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motor_a_pwm</a:t>
            </a:r>
            <a:r>
              <a:rPr lang="en-US" altLang="ko-KR" sz="1400" dirty="0" smtClean="0"/>
              <a:t>, SPEED_80);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digitalWrite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motor_b_dir</a:t>
            </a:r>
            <a:r>
              <a:rPr lang="en-US" altLang="ko-KR" sz="1400" dirty="0" smtClean="0"/>
              <a:t>, BACKWARD); </a:t>
            </a:r>
            <a:r>
              <a:rPr lang="en-US" altLang="ko-KR" sz="1400" dirty="0" err="1" smtClean="0"/>
              <a:t>analogWrite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motor_b_pwm</a:t>
            </a:r>
            <a:r>
              <a:rPr lang="en-US" altLang="ko-KR" sz="1400" dirty="0" smtClean="0"/>
              <a:t>, SPEED_80);</a:t>
            </a:r>
            <a:endParaRPr lang="ko-KR" altLang="en-US" sz="1400" dirty="0" smtClean="0"/>
          </a:p>
          <a:p>
            <a:r>
              <a:rPr lang="en-US" altLang="ko-KR" sz="1400" dirty="0" smtClean="0"/>
              <a:t>}</a:t>
            </a:r>
            <a:endParaRPr lang="ko-KR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자동차 움직이기 </a:t>
            </a:r>
            <a:r>
              <a:rPr lang="en-US" altLang="ko-KR" dirty="0" smtClean="0"/>
              <a:t>(Auto)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스케치 프로그램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825BFA94-9CCF-41C3-B8E7-F797CC362A8E}" type="slidenum">
              <a:rPr lang="ko-KR" altLang="en-US" smtClean="0"/>
              <a:pPr/>
              <a:t>22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0" y="2060848"/>
            <a:ext cx="9144000" cy="1169551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sstop</a:t>
            </a:r>
            <a:r>
              <a:rPr lang="en-US" altLang="ko-KR" sz="1400" dirty="0" smtClean="0"/>
              <a:t>()</a:t>
            </a:r>
            <a:endParaRPr lang="ko-KR" altLang="en-US" sz="1400" dirty="0" smtClean="0"/>
          </a:p>
          <a:p>
            <a:r>
              <a:rPr lang="en-US" altLang="ko-KR" sz="1400" dirty="0" smtClean="0"/>
              <a:t>{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digitalWrite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motor_a_dir</a:t>
            </a:r>
            <a:r>
              <a:rPr lang="en-US" altLang="ko-KR" sz="1400" dirty="0" smtClean="0"/>
              <a:t>, FORWARD); </a:t>
            </a:r>
            <a:r>
              <a:rPr lang="en-US" altLang="ko-KR" sz="1400" dirty="0" err="1" smtClean="0"/>
              <a:t>analogWrite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motor_a_pwm</a:t>
            </a:r>
            <a:r>
              <a:rPr lang="en-US" altLang="ko-KR" sz="1400" dirty="0" smtClean="0"/>
              <a:t>, SPEED_0);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digitalWrite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motor_b_dir</a:t>
            </a:r>
            <a:r>
              <a:rPr lang="en-US" altLang="ko-KR" sz="1400" dirty="0" smtClean="0"/>
              <a:t>, FORWARD); </a:t>
            </a:r>
            <a:r>
              <a:rPr lang="en-US" altLang="ko-KR" sz="1400" dirty="0" err="1" smtClean="0"/>
              <a:t>analogWrite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motor_b_pwm</a:t>
            </a:r>
            <a:r>
              <a:rPr lang="en-US" altLang="ko-KR" sz="1400" dirty="0" smtClean="0"/>
              <a:t>, SPEED_0);</a:t>
            </a:r>
            <a:endParaRPr lang="ko-KR" altLang="en-US" sz="1400" dirty="0" smtClean="0"/>
          </a:p>
          <a:p>
            <a:r>
              <a:rPr lang="en-US" altLang="ko-KR" sz="1400" dirty="0" smtClean="0"/>
              <a:t>}</a:t>
            </a:r>
            <a:endParaRPr lang="ko-KR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자동차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자동차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연습</a:t>
            </a:r>
            <a:r>
              <a:rPr lang="en-US" altLang="ko-KR" dirty="0" smtClean="0"/>
              <a:t>1</a:t>
            </a:r>
          </a:p>
          <a:p>
            <a:endParaRPr lang="en-US" altLang="ko-KR" dirty="0" smtClean="0"/>
          </a:p>
          <a:p>
            <a:pPr lvl="1"/>
            <a:r>
              <a:rPr lang="ko-KR" altLang="en-US" dirty="0" smtClean="0">
                <a:sym typeface="Wingdings" pitchFamily="2" charset="2"/>
              </a:rPr>
              <a:t>자기 자신 고유의 </a:t>
            </a:r>
            <a:r>
              <a:rPr lang="en-US" altLang="ko-KR" dirty="0" smtClean="0">
                <a:sym typeface="Wingdings" pitchFamily="2" charset="2"/>
              </a:rPr>
              <a:t>Auto </a:t>
            </a:r>
            <a:r>
              <a:rPr lang="ko-KR" altLang="en-US" dirty="0" smtClean="0">
                <a:sym typeface="Wingdings" pitchFamily="2" charset="2"/>
              </a:rPr>
              <a:t>모드 입력하여 실행</a:t>
            </a:r>
            <a:endParaRPr lang="en-US" altLang="ko-KR" dirty="0" smtClean="0">
              <a:sym typeface="Wingdings" pitchFamily="2" charset="2"/>
            </a:endParaRPr>
          </a:p>
          <a:p>
            <a:pPr lvl="1">
              <a:buNone/>
            </a:pPr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825BFA94-9CCF-41C3-B8E7-F797CC362A8E}" type="slidenum">
              <a:rPr lang="ko-KR" altLang="en-US" smtClean="0"/>
              <a:pPr/>
              <a:t>23</a:t>
            </a:fld>
            <a:r>
              <a:rPr lang="en-US" altLang="ko-KR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자동차 움직이기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스마트폰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기능 규격 </a:t>
            </a:r>
            <a:r>
              <a:rPr lang="en-US" altLang="ko-KR" dirty="0" smtClean="0"/>
              <a:t>(Functional Specification)</a:t>
            </a:r>
          </a:p>
          <a:p>
            <a:endParaRPr lang="en-US" altLang="ko-KR" dirty="0" smtClean="0"/>
          </a:p>
          <a:p>
            <a:pPr lvl="1"/>
            <a:r>
              <a:rPr lang="ko-KR" altLang="en-US" dirty="0" err="1" smtClean="0"/>
              <a:t>아두이노</a:t>
            </a:r>
            <a:r>
              <a:rPr lang="ko-KR" altLang="en-US" dirty="0" smtClean="0"/>
              <a:t> 자동차가 </a:t>
            </a:r>
            <a:r>
              <a:rPr lang="ko-KR" altLang="en-US" dirty="0" err="1" smtClean="0"/>
              <a:t>스마트폰의</a:t>
            </a:r>
            <a:r>
              <a:rPr lang="ko-KR" altLang="en-US" dirty="0" smtClean="0"/>
              <a:t> 입력에 따라 움직이도록 구현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 : </a:t>
            </a:r>
            <a:r>
              <a:rPr lang="ko-KR" altLang="en-US" dirty="0" smtClean="0"/>
              <a:t>왼쪽 앞으로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 : </a:t>
            </a:r>
            <a:r>
              <a:rPr lang="ko-KR" altLang="en-US" dirty="0" smtClean="0"/>
              <a:t>앞으로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3 : </a:t>
            </a:r>
            <a:r>
              <a:rPr lang="ko-KR" altLang="en-US" dirty="0" smtClean="0"/>
              <a:t>오른쪽 앞으로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4 : </a:t>
            </a:r>
            <a:r>
              <a:rPr lang="ko-KR" altLang="en-US" dirty="0" smtClean="0"/>
              <a:t>왼쪽으로 방향 전환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6 : </a:t>
            </a:r>
            <a:r>
              <a:rPr lang="ko-KR" altLang="en-US" dirty="0" smtClean="0"/>
              <a:t>오른쪽으로 방향 전환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7 : </a:t>
            </a:r>
            <a:r>
              <a:rPr lang="ko-KR" altLang="en-US" dirty="0" smtClean="0"/>
              <a:t>왼쪽 뒤로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8 : </a:t>
            </a:r>
            <a:r>
              <a:rPr lang="ko-KR" altLang="en-US" dirty="0" smtClean="0"/>
              <a:t>뒤로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9 : </a:t>
            </a:r>
            <a:r>
              <a:rPr lang="ko-KR" altLang="en-US" dirty="0" smtClean="0"/>
              <a:t>오른쪽 뒤로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구현 방법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LED ON/OFF </a:t>
            </a:r>
            <a:r>
              <a:rPr lang="ko-KR" altLang="en-US" dirty="0" smtClean="0"/>
              <a:t>구현과 자동차 </a:t>
            </a:r>
            <a:r>
              <a:rPr lang="en-US" altLang="ko-KR" dirty="0" smtClean="0"/>
              <a:t>Auto </a:t>
            </a:r>
            <a:r>
              <a:rPr lang="ko-KR" altLang="en-US" dirty="0" smtClean="0"/>
              <a:t>모드를 종합하여 구현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825BFA94-9CCF-41C3-B8E7-F797CC362A8E}" type="slidenum">
              <a:rPr lang="ko-KR" altLang="en-US" smtClean="0"/>
              <a:pPr/>
              <a:t>24</a:t>
            </a:fld>
            <a:r>
              <a:rPr lang="en-US" altLang="ko-KR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자동차 움직이기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스마트폰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825BFA94-9CCF-41C3-B8E7-F797CC362A8E}" type="slidenum">
              <a:rPr lang="ko-KR" altLang="en-US" smtClean="0"/>
              <a:pPr/>
              <a:t>25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graphicFrame>
        <p:nvGraphicFramePr>
          <p:cNvPr id="6" name="내용 개체 틀 4"/>
          <p:cNvGraphicFramePr>
            <a:graphicFrameLocks/>
          </p:cNvGraphicFramePr>
          <p:nvPr/>
        </p:nvGraphicFramePr>
        <p:xfrm>
          <a:off x="1907704" y="2204864"/>
          <a:ext cx="5987008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오른쪽으로 구부러진 화살표 6"/>
          <p:cNvSpPr/>
          <p:nvPr/>
        </p:nvSpPr>
        <p:spPr>
          <a:xfrm flipV="1">
            <a:off x="1619672" y="3789040"/>
            <a:ext cx="216024" cy="129614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407707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무한</a:t>
            </a:r>
            <a:endParaRPr lang="en-US" altLang="ko-KR" dirty="0" smtClean="0"/>
          </a:p>
          <a:p>
            <a:r>
              <a:rPr lang="ko-KR" altLang="en-US" dirty="0" smtClean="0"/>
              <a:t>루프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자동차 움직이기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스마트폰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스케치 프로그램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825BFA94-9CCF-41C3-B8E7-F797CC362A8E}" type="slidenum">
              <a:rPr lang="ko-KR" altLang="en-US" smtClean="0"/>
              <a:pPr/>
              <a:t>26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0" y="2164784"/>
            <a:ext cx="9144000" cy="397031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 smtClean="0"/>
              <a:t>#define FORWARD  1</a:t>
            </a:r>
            <a:endParaRPr lang="ko-KR" altLang="en-US" sz="1400" dirty="0" smtClean="0"/>
          </a:p>
          <a:p>
            <a:r>
              <a:rPr lang="en-US" altLang="ko-KR" sz="1400" dirty="0" smtClean="0"/>
              <a:t>#define BACKWARD  0</a:t>
            </a:r>
            <a:endParaRPr lang="ko-KR" altLang="en-US" sz="1400" dirty="0" smtClean="0"/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#define SPEED_100  0xff</a:t>
            </a:r>
            <a:endParaRPr lang="ko-KR" altLang="en-US" sz="1400" dirty="0" smtClean="0"/>
          </a:p>
          <a:p>
            <a:r>
              <a:rPr lang="en-US" altLang="ko-KR" sz="1400" dirty="0" smtClean="0"/>
              <a:t>#define SPEED_80   0xC0</a:t>
            </a:r>
            <a:endParaRPr lang="ko-KR" altLang="en-US" sz="1400" dirty="0" smtClean="0"/>
          </a:p>
          <a:p>
            <a:r>
              <a:rPr lang="en-US" altLang="ko-KR" sz="1400" dirty="0" smtClean="0"/>
              <a:t>#define SPEED_50   0x80</a:t>
            </a:r>
            <a:endParaRPr lang="ko-KR" altLang="en-US" sz="1400" dirty="0" smtClean="0"/>
          </a:p>
          <a:p>
            <a:r>
              <a:rPr lang="en-US" altLang="ko-KR" sz="1400" dirty="0" smtClean="0"/>
              <a:t>#define SPEED_30   0x40</a:t>
            </a:r>
            <a:endParaRPr lang="ko-KR" altLang="en-US" sz="1400" dirty="0" smtClean="0"/>
          </a:p>
          <a:p>
            <a:r>
              <a:rPr lang="en-US" altLang="ko-KR" sz="1400" dirty="0" smtClean="0"/>
              <a:t>#define SPEED_0    0x00</a:t>
            </a:r>
            <a:endParaRPr lang="ko-KR" altLang="en-US" sz="1400" dirty="0" smtClean="0"/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#define</a:t>
            </a:r>
            <a:r>
              <a:rPr lang="ko-KR" altLang="en-US" sz="1400" dirty="0" smtClean="0"/>
              <a:t>	</a:t>
            </a:r>
            <a:r>
              <a:rPr lang="en-US" altLang="ko-KR" sz="1400" dirty="0" smtClean="0"/>
              <a:t>B_FORWARD_L</a:t>
            </a:r>
            <a:r>
              <a:rPr lang="ko-KR" altLang="en-US" sz="1400" dirty="0" smtClean="0"/>
              <a:t>		</a:t>
            </a:r>
            <a:r>
              <a:rPr lang="en-US" altLang="ko-KR" sz="1400" dirty="0" smtClean="0"/>
              <a:t>'1'</a:t>
            </a:r>
            <a:endParaRPr lang="ko-KR" altLang="en-US" sz="1400" dirty="0" smtClean="0"/>
          </a:p>
          <a:p>
            <a:r>
              <a:rPr lang="en-US" altLang="ko-KR" sz="1400" dirty="0" smtClean="0"/>
              <a:t>#define 	B_FORWARD</a:t>
            </a:r>
            <a:r>
              <a:rPr lang="ko-KR" altLang="en-US" sz="1400" dirty="0" smtClean="0"/>
              <a:t>	</a:t>
            </a:r>
            <a:r>
              <a:rPr lang="en-US" altLang="ko-KR" sz="1400" dirty="0" smtClean="0"/>
              <a:t>	'2'</a:t>
            </a:r>
            <a:endParaRPr lang="ko-KR" altLang="en-US" sz="1400" dirty="0" smtClean="0"/>
          </a:p>
          <a:p>
            <a:r>
              <a:rPr lang="en-US" altLang="ko-KR" sz="1400" dirty="0" smtClean="0"/>
              <a:t>#define</a:t>
            </a:r>
            <a:r>
              <a:rPr lang="ko-KR" altLang="en-US" sz="1400" dirty="0" smtClean="0"/>
              <a:t>	</a:t>
            </a:r>
            <a:r>
              <a:rPr lang="en-US" altLang="ko-KR" sz="1400" dirty="0" smtClean="0"/>
              <a:t>B_FORWARD_R</a:t>
            </a:r>
            <a:r>
              <a:rPr lang="ko-KR" altLang="en-US" sz="1400" dirty="0" smtClean="0"/>
              <a:t>		</a:t>
            </a:r>
            <a:r>
              <a:rPr lang="en-US" altLang="ko-KR" sz="1400" dirty="0" smtClean="0"/>
              <a:t>'3'</a:t>
            </a:r>
            <a:endParaRPr lang="ko-KR" altLang="en-US" sz="1400" dirty="0" smtClean="0"/>
          </a:p>
          <a:p>
            <a:r>
              <a:rPr lang="en-US" altLang="ko-KR" sz="1400" dirty="0" smtClean="0"/>
              <a:t>#define 	B_CCLOCKWISE</a:t>
            </a:r>
            <a:r>
              <a:rPr lang="ko-KR" altLang="en-US" sz="1400" dirty="0" smtClean="0"/>
              <a:t>	</a:t>
            </a:r>
            <a:r>
              <a:rPr lang="en-US" altLang="ko-KR" sz="1400" dirty="0" smtClean="0"/>
              <a:t>	'4'</a:t>
            </a:r>
            <a:endParaRPr lang="ko-KR" altLang="en-US" sz="1400" dirty="0" smtClean="0"/>
          </a:p>
          <a:p>
            <a:r>
              <a:rPr lang="en-US" altLang="ko-KR" sz="1400" dirty="0" smtClean="0"/>
              <a:t>#define</a:t>
            </a:r>
            <a:r>
              <a:rPr lang="ko-KR" altLang="en-US" sz="1400" dirty="0" smtClean="0"/>
              <a:t>	</a:t>
            </a:r>
            <a:r>
              <a:rPr lang="en-US" altLang="ko-KR" sz="1400" dirty="0" smtClean="0"/>
              <a:t>B_STOP</a:t>
            </a:r>
            <a:r>
              <a:rPr lang="ko-KR" altLang="en-US" sz="1400" dirty="0" smtClean="0"/>
              <a:t>			</a:t>
            </a:r>
            <a:r>
              <a:rPr lang="en-US" altLang="ko-KR" sz="1400" dirty="0" smtClean="0"/>
              <a:t>'5'</a:t>
            </a:r>
            <a:endParaRPr lang="ko-KR" altLang="en-US" sz="1400" dirty="0" smtClean="0"/>
          </a:p>
          <a:p>
            <a:r>
              <a:rPr lang="en-US" altLang="ko-KR" sz="1400" dirty="0" smtClean="0"/>
              <a:t>#define 	B_CLOCKWISE</a:t>
            </a:r>
            <a:r>
              <a:rPr lang="ko-KR" altLang="en-US" sz="1400" dirty="0" smtClean="0"/>
              <a:t>	</a:t>
            </a:r>
            <a:r>
              <a:rPr lang="en-US" altLang="ko-KR" sz="1400" dirty="0" smtClean="0"/>
              <a:t>	'6'</a:t>
            </a:r>
            <a:endParaRPr lang="ko-KR" altLang="en-US" sz="1400" dirty="0" smtClean="0"/>
          </a:p>
          <a:p>
            <a:r>
              <a:rPr lang="en-US" altLang="ko-KR" sz="1400" dirty="0" smtClean="0"/>
              <a:t>#define</a:t>
            </a:r>
            <a:r>
              <a:rPr lang="ko-KR" altLang="en-US" sz="1400" dirty="0" smtClean="0"/>
              <a:t>	</a:t>
            </a:r>
            <a:r>
              <a:rPr lang="en-US" altLang="ko-KR" sz="1400" dirty="0" smtClean="0"/>
              <a:t>B_BACKWARD_L		'7'</a:t>
            </a:r>
            <a:endParaRPr lang="ko-KR" altLang="en-US" sz="1400" dirty="0" smtClean="0"/>
          </a:p>
          <a:p>
            <a:r>
              <a:rPr lang="en-US" altLang="ko-KR" sz="1400" dirty="0" smtClean="0"/>
              <a:t>#define</a:t>
            </a:r>
            <a:r>
              <a:rPr lang="ko-KR" altLang="en-US" sz="1400" dirty="0" smtClean="0"/>
              <a:t>	</a:t>
            </a:r>
            <a:r>
              <a:rPr lang="en-US" altLang="ko-KR" sz="1400" dirty="0" smtClean="0"/>
              <a:t>B_BACKWARD</a:t>
            </a:r>
            <a:r>
              <a:rPr lang="ko-KR" altLang="en-US" sz="1400" dirty="0" smtClean="0"/>
              <a:t>		</a:t>
            </a:r>
            <a:r>
              <a:rPr lang="en-US" altLang="ko-KR" sz="1400" dirty="0" smtClean="0"/>
              <a:t>'8'</a:t>
            </a:r>
            <a:endParaRPr lang="ko-KR" altLang="en-US" sz="1400" dirty="0" smtClean="0"/>
          </a:p>
          <a:p>
            <a:r>
              <a:rPr lang="en-US" altLang="ko-KR" sz="1400" dirty="0" smtClean="0"/>
              <a:t>#define</a:t>
            </a:r>
            <a:r>
              <a:rPr lang="ko-KR" altLang="en-US" sz="1400" dirty="0" smtClean="0"/>
              <a:t>	</a:t>
            </a:r>
            <a:r>
              <a:rPr lang="en-US" altLang="ko-KR" sz="1400" dirty="0" smtClean="0"/>
              <a:t>B_BACKWARD_R</a:t>
            </a:r>
            <a:r>
              <a:rPr lang="ko-KR" altLang="en-US" sz="1400" dirty="0" smtClean="0"/>
              <a:t>	 </a:t>
            </a:r>
            <a:r>
              <a:rPr lang="en-US" altLang="ko-KR" sz="1400" dirty="0" smtClean="0"/>
              <a:t>	'9'</a:t>
            </a:r>
            <a:endParaRPr lang="ko-KR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자동차 움직이기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스마트폰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스케치 프로그램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825BFA94-9CCF-41C3-B8E7-F797CC362A8E}" type="slidenum">
              <a:rPr lang="ko-KR" altLang="en-US" smtClean="0"/>
              <a:pPr/>
              <a:t>27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0" y="1733897"/>
            <a:ext cx="9144000" cy="483209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forw</a:t>
            </a:r>
            <a:r>
              <a:rPr lang="en-US" altLang="ko-KR" sz="1400" dirty="0" smtClean="0"/>
              <a:t>();</a:t>
            </a:r>
            <a:endParaRPr lang="ko-KR" altLang="en-US" sz="1400" dirty="0" smtClean="0"/>
          </a:p>
          <a:p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forw_l</a:t>
            </a:r>
            <a:r>
              <a:rPr lang="en-US" altLang="ko-KR" sz="1400" dirty="0" smtClean="0"/>
              <a:t>(); </a:t>
            </a:r>
            <a:endParaRPr lang="ko-KR" altLang="en-US" sz="1400" dirty="0" smtClean="0"/>
          </a:p>
          <a:p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forw_r</a:t>
            </a:r>
            <a:r>
              <a:rPr lang="en-US" altLang="ko-KR" sz="1400" dirty="0" smtClean="0"/>
              <a:t>();</a:t>
            </a:r>
            <a:endParaRPr lang="ko-KR" altLang="en-US" sz="1400" dirty="0" smtClean="0"/>
          </a:p>
          <a:p>
            <a:r>
              <a:rPr lang="en-US" altLang="ko-KR" sz="1400" dirty="0" smtClean="0"/>
              <a:t>void back();</a:t>
            </a:r>
            <a:endParaRPr lang="ko-KR" altLang="en-US" sz="1400" dirty="0" smtClean="0"/>
          </a:p>
          <a:p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back_l</a:t>
            </a:r>
            <a:r>
              <a:rPr lang="en-US" altLang="ko-KR" sz="1400" dirty="0" smtClean="0"/>
              <a:t>();</a:t>
            </a:r>
            <a:endParaRPr lang="ko-KR" altLang="en-US" sz="1400" dirty="0" smtClean="0"/>
          </a:p>
          <a:p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back_r</a:t>
            </a:r>
            <a:r>
              <a:rPr lang="en-US" altLang="ko-KR" sz="1400" dirty="0" smtClean="0"/>
              <a:t>();</a:t>
            </a:r>
            <a:endParaRPr lang="ko-KR" altLang="en-US" sz="1400" dirty="0" smtClean="0"/>
          </a:p>
          <a:p>
            <a:r>
              <a:rPr lang="en-US" altLang="ko-KR" sz="1400" dirty="0" smtClean="0"/>
              <a:t>void clockwise();</a:t>
            </a:r>
            <a:endParaRPr lang="ko-KR" altLang="en-US" sz="1400" dirty="0" smtClean="0"/>
          </a:p>
          <a:p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cclockwise</a:t>
            </a:r>
            <a:r>
              <a:rPr lang="en-US" altLang="ko-KR" sz="1400" dirty="0" smtClean="0"/>
              <a:t>();</a:t>
            </a:r>
            <a:endParaRPr lang="ko-KR" altLang="en-US" sz="1400" dirty="0" smtClean="0"/>
          </a:p>
          <a:p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sstop</a:t>
            </a:r>
            <a:r>
              <a:rPr lang="en-US" altLang="ko-KR" sz="1400" dirty="0" smtClean="0"/>
              <a:t>();</a:t>
            </a:r>
            <a:endParaRPr lang="ko-KR" altLang="en-US" sz="1400" dirty="0" smtClean="0"/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led = 13;</a:t>
            </a:r>
            <a:endParaRPr lang="ko-KR" altLang="en-US" sz="1400" dirty="0" smtClean="0"/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motor_a_dir</a:t>
            </a:r>
            <a:r>
              <a:rPr lang="en-US" altLang="ko-KR" sz="1400" dirty="0" smtClean="0"/>
              <a:t> = 4;</a:t>
            </a:r>
            <a:endParaRPr lang="ko-KR" altLang="en-US" sz="1400" dirty="0" smtClean="0"/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motor_a_pwm</a:t>
            </a:r>
            <a:r>
              <a:rPr lang="en-US" altLang="ko-KR" sz="1400" dirty="0" smtClean="0"/>
              <a:t> = 5;</a:t>
            </a:r>
            <a:endParaRPr lang="ko-KR" altLang="en-US" sz="1400" dirty="0" smtClean="0"/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motor_b_dir</a:t>
            </a:r>
            <a:r>
              <a:rPr lang="en-US" altLang="ko-KR" sz="1400" dirty="0" smtClean="0"/>
              <a:t> = 7;</a:t>
            </a:r>
            <a:endParaRPr lang="ko-KR" altLang="en-US" sz="1400" dirty="0" smtClean="0"/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motor_b_pwm</a:t>
            </a:r>
            <a:r>
              <a:rPr lang="en-US" altLang="ko-KR" sz="1400" dirty="0" smtClean="0"/>
              <a:t> = 6;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void setup() {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Serial.begin</a:t>
            </a:r>
            <a:r>
              <a:rPr lang="en-US" altLang="ko-KR" sz="1400" dirty="0" smtClean="0"/>
              <a:t>(115200);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pinMode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motor_a_dir</a:t>
            </a:r>
            <a:r>
              <a:rPr lang="en-US" altLang="ko-KR" sz="1400" dirty="0" smtClean="0"/>
              <a:t>, OUTPUT);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pinMode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motor_a_pwm</a:t>
            </a:r>
            <a:r>
              <a:rPr lang="en-US" altLang="ko-KR" sz="1400" dirty="0" smtClean="0"/>
              <a:t>, OUTPUT);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pinMode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motor_b_dir</a:t>
            </a:r>
            <a:r>
              <a:rPr lang="en-US" altLang="ko-KR" sz="1400" dirty="0" smtClean="0"/>
              <a:t>, OUTPUT);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pinMode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motor_b_pwm</a:t>
            </a:r>
            <a:r>
              <a:rPr lang="en-US" altLang="ko-KR" sz="1400" dirty="0" smtClean="0"/>
              <a:t>, OUTPUT);</a:t>
            </a:r>
            <a:endParaRPr lang="ko-KR" altLang="en-US" sz="1400" dirty="0" smtClean="0"/>
          </a:p>
          <a:p>
            <a:r>
              <a:rPr lang="en-US" altLang="ko-KR" sz="1400" dirty="0" smtClean="0"/>
              <a:t>}</a:t>
            </a:r>
            <a:endParaRPr lang="ko-KR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자동차 움직이기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스마트폰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스케치 프로그램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825BFA94-9CCF-41C3-B8E7-F797CC362A8E}" type="slidenum">
              <a:rPr lang="ko-KR" altLang="en-US" smtClean="0"/>
              <a:pPr/>
              <a:t>28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0" y="2057062"/>
            <a:ext cx="9144000" cy="4185761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 smtClean="0"/>
              <a:t>void loop() </a:t>
            </a:r>
            <a:endParaRPr lang="ko-KR" altLang="en-US" sz="1400" dirty="0" smtClean="0"/>
          </a:p>
          <a:p>
            <a:r>
              <a:rPr lang="en-US" altLang="ko-KR" sz="1400" dirty="0" smtClean="0"/>
              <a:t>{ 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smtClean="0"/>
              <a:t>char </a:t>
            </a:r>
            <a:r>
              <a:rPr lang="en-US" altLang="ko-KR" sz="1400" dirty="0" err="1" smtClean="0"/>
              <a:t>rx_data</a:t>
            </a:r>
            <a:r>
              <a:rPr lang="en-US" altLang="ko-KR" sz="1400" dirty="0" smtClean="0"/>
              <a:t>;  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smtClean="0"/>
              <a:t>if (</a:t>
            </a:r>
            <a:r>
              <a:rPr lang="en-US" altLang="ko-KR" sz="1400" dirty="0" err="1" smtClean="0"/>
              <a:t>Serial.available</a:t>
            </a:r>
            <a:r>
              <a:rPr lang="en-US" altLang="ko-KR" sz="1400" dirty="0" smtClean="0"/>
              <a:t>() &gt; 0)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smtClean="0"/>
              <a:t>{</a:t>
            </a:r>
            <a:endParaRPr lang="ko-KR" altLang="en-US" sz="1400" dirty="0" smtClean="0"/>
          </a:p>
          <a:p>
            <a:r>
              <a:rPr lang="ko-KR" altLang="en-US" sz="1400" dirty="0" smtClean="0"/>
              <a:t>    </a:t>
            </a:r>
            <a:r>
              <a:rPr lang="en-US" altLang="ko-KR" sz="1400" dirty="0" err="1" smtClean="0"/>
              <a:t>rx_data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Serial.read</a:t>
            </a:r>
            <a:r>
              <a:rPr lang="en-US" altLang="ko-KR" sz="1400" dirty="0" smtClean="0"/>
              <a:t>();</a:t>
            </a:r>
            <a:endParaRPr lang="ko-KR" altLang="en-US" sz="1400" dirty="0" smtClean="0"/>
          </a:p>
          <a:p>
            <a:r>
              <a:rPr lang="ko-KR" altLang="en-US" sz="1400" dirty="0" smtClean="0"/>
              <a:t>    </a:t>
            </a:r>
            <a:r>
              <a:rPr lang="en-US" altLang="ko-KR" sz="1400" dirty="0" smtClean="0"/>
              <a:t>if (</a:t>
            </a:r>
            <a:r>
              <a:rPr lang="en-US" altLang="ko-KR" sz="1400" dirty="0" err="1" smtClean="0"/>
              <a:t>rx_data</a:t>
            </a:r>
            <a:r>
              <a:rPr lang="en-US" altLang="ko-KR" sz="1400" dirty="0" smtClean="0"/>
              <a:t> == B_FORWARD)          </a:t>
            </a:r>
            <a:r>
              <a:rPr lang="en-US" altLang="ko-KR" sz="1400" dirty="0" err="1" smtClean="0"/>
              <a:t>forw</a:t>
            </a:r>
            <a:r>
              <a:rPr lang="en-US" altLang="ko-KR" sz="1400" dirty="0" smtClean="0"/>
              <a:t>();</a:t>
            </a:r>
            <a:endParaRPr lang="ko-KR" altLang="en-US" sz="1400" dirty="0" smtClean="0"/>
          </a:p>
          <a:p>
            <a:r>
              <a:rPr lang="ko-KR" altLang="en-US" sz="1400" dirty="0" smtClean="0"/>
              <a:t>    </a:t>
            </a:r>
            <a:r>
              <a:rPr lang="en-US" altLang="ko-KR" sz="1400" dirty="0" smtClean="0"/>
              <a:t>else if (</a:t>
            </a:r>
            <a:r>
              <a:rPr lang="en-US" altLang="ko-KR" sz="1400" dirty="0" err="1" smtClean="0"/>
              <a:t>rx_data</a:t>
            </a:r>
            <a:r>
              <a:rPr lang="en-US" altLang="ko-KR" sz="1400" dirty="0" smtClean="0"/>
              <a:t> == B_FORWARD_L)   </a:t>
            </a:r>
            <a:r>
              <a:rPr lang="en-US" altLang="ko-KR" sz="1400" dirty="0" err="1" smtClean="0"/>
              <a:t>forw_l</a:t>
            </a:r>
            <a:r>
              <a:rPr lang="en-US" altLang="ko-KR" sz="1400" dirty="0" smtClean="0"/>
              <a:t>(); </a:t>
            </a:r>
            <a:endParaRPr lang="ko-KR" altLang="en-US" sz="1400" dirty="0" smtClean="0"/>
          </a:p>
          <a:p>
            <a:r>
              <a:rPr lang="ko-KR" altLang="en-US" sz="1400" dirty="0" smtClean="0"/>
              <a:t>    </a:t>
            </a:r>
            <a:r>
              <a:rPr lang="en-US" altLang="ko-KR" sz="1400" dirty="0" smtClean="0"/>
              <a:t>else if (</a:t>
            </a:r>
            <a:r>
              <a:rPr lang="en-US" altLang="ko-KR" sz="1400" dirty="0" err="1" smtClean="0"/>
              <a:t>rx_data</a:t>
            </a:r>
            <a:r>
              <a:rPr lang="en-US" altLang="ko-KR" sz="1400" dirty="0" smtClean="0"/>
              <a:t> == B_FORWARD_R)   </a:t>
            </a:r>
            <a:r>
              <a:rPr lang="en-US" altLang="ko-KR" sz="1400" dirty="0" err="1" smtClean="0"/>
              <a:t>forw_r</a:t>
            </a:r>
            <a:r>
              <a:rPr lang="en-US" altLang="ko-KR" sz="1400" dirty="0" smtClean="0"/>
              <a:t>();</a:t>
            </a:r>
            <a:endParaRPr lang="ko-KR" altLang="en-US" sz="1400" dirty="0" smtClean="0"/>
          </a:p>
          <a:p>
            <a:r>
              <a:rPr lang="ko-KR" altLang="en-US" sz="1400" dirty="0" smtClean="0"/>
              <a:t>    </a:t>
            </a:r>
            <a:r>
              <a:rPr lang="en-US" altLang="ko-KR" sz="1400" dirty="0" smtClean="0"/>
              <a:t>else if (</a:t>
            </a:r>
            <a:r>
              <a:rPr lang="en-US" altLang="ko-KR" sz="1400" dirty="0" err="1" smtClean="0"/>
              <a:t>rx_data</a:t>
            </a:r>
            <a:r>
              <a:rPr lang="en-US" altLang="ko-KR" sz="1400" dirty="0" smtClean="0"/>
              <a:t> == B_BACKWARD)    back();</a:t>
            </a:r>
            <a:endParaRPr lang="ko-KR" altLang="en-US" sz="1400" dirty="0" smtClean="0"/>
          </a:p>
          <a:p>
            <a:r>
              <a:rPr lang="ko-KR" altLang="en-US" sz="1400" dirty="0" smtClean="0"/>
              <a:t>    </a:t>
            </a:r>
            <a:r>
              <a:rPr lang="en-US" altLang="ko-KR" sz="1400" dirty="0" smtClean="0"/>
              <a:t>else if (</a:t>
            </a:r>
            <a:r>
              <a:rPr lang="en-US" altLang="ko-KR" sz="1400" dirty="0" err="1" smtClean="0"/>
              <a:t>rx_data</a:t>
            </a:r>
            <a:r>
              <a:rPr lang="en-US" altLang="ko-KR" sz="1400" dirty="0" smtClean="0"/>
              <a:t> == B_BACKWARD_L)  </a:t>
            </a:r>
            <a:r>
              <a:rPr lang="en-US" altLang="ko-KR" sz="1400" dirty="0" err="1" smtClean="0"/>
              <a:t>back_l</a:t>
            </a:r>
            <a:r>
              <a:rPr lang="en-US" altLang="ko-KR" sz="1400" dirty="0" smtClean="0"/>
              <a:t>();</a:t>
            </a:r>
            <a:endParaRPr lang="ko-KR" altLang="en-US" sz="1400" dirty="0" smtClean="0"/>
          </a:p>
          <a:p>
            <a:r>
              <a:rPr lang="ko-KR" altLang="en-US" sz="1400" dirty="0" smtClean="0"/>
              <a:t>    </a:t>
            </a:r>
            <a:r>
              <a:rPr lang="en-US" altLang="ko-KR" sz="1400" dirty="0" smtClean="0"/>
              <a:t>else if (</a:t>
            </a:r>
            <a:r>
              <a:rPr lang="en-US" altLang="ko-KR" sz="1400" dirty="0" err="1" smtClean="0"/>
              <a:t>rx_data</a:t>
            </a:r>
            <a:r>
              <a:rPr lang="en-US" altLang="ko-KR" sz="1400" dirty="0" smtClean="0"/>
              <a:t> == B_BACKWARD_R)  </a:t>
            </a:r>
            <a:r>
              <a:rPr lang="en-US" altLang="ko-KR" sz="1400" dirty="0" err="1" smtClean="0"/>
              <a:t>back_r</a:t>
            </a:r>
            <a:r>
              <a:rPr lang="en-US" altLang="ko-KR" sz="1400" dirty="0" smtClean="0"/>
              <a:t>();</a:t>
            </a:r>
            <a:endParaRPr lang="ko-KR" altLang="en-US" sz="1400" dirty="0" smtClean="0"/>
          </a:p>
          <a:p>
            <a:r>
              <a:rPr lang="ko-KR" altLang="en-US" sz="1400" dirty="0" smtClean="0"/>
              <a:t>    </a:t>
            </a:r>
            <a:r>
              <a:rPr lang="en-US" altLang="ko-KR" sz="1400" dirty="0" smtClean="0"/>
              <a:t>else if (</a:t>
            </a:r>
            <a:r>
              <a:rPr lang="en-US" altLang="ko-KR" sz="1400" dirty="0" err="1" smtClean="0"/>
              <a:t>rx_data</a:t>
            </a:r>
            <a:r>
              <a:rPr lang="en-US" altLang="ko-KR" sz="1400" dirty="0" smtClean="0"/>
              <a:t> == B_CLOCKWISE)   clockwise();</a:t>
            </a:r>
            <a:endParaRPr lang="ko-KR" altLang="en-US" sz="1400" dirty="0" smtClean="0"/>
          </a:p>
          <a:p>
            <a:r>
              <a:rPr lang="ko-KR" altLang="en-US" sz="1400" dirty="0" smtClean="0"/>
              <a:t>    </a:t>
            </a:r>
            <a:r>
              <a:rPr lang="en-US" altLang="ko-KR" sz="1400" dirty="0" smtClean="0"/>
              <a:t>else if (</a:t>
            </a:r>
            <a:r>
              <a:rPr lang="en-US" altLang="ko-KR" sz="1400" dirty="0" err="1" smtClean="0"/>
              <a:t>rx_data</a:t>
            </a:r>
            <a:r>
              <a:rPr lang="en-US" altLang="ko-KR" sz="1400" dirty="0" smtClean="0"/>
              <a:t> == B_CCLOCKWISE)  </a:t>
            </a:r>
            <a:r>
              <a:rPr lang="en-US" altLang="ko-KR" sz="1400" dirty="0" err="1" smtClean="0"/>
              <a:t>cclockwise</a:t>
            </a:r>
            <a:r>
              <a:rPr lang="en-US" altLang="ko-KR" sz="1400" dirty="0" smtClean="0"/>
              <a:t>();</a:t>
            </a:r>
            <a:endParaRPr lang="ko-KR" altLang="en-US" sz="1400" dirty="0" smtClean="0"/>
          </a:p>
          <a:p>
            <a:r>
              <a:rPr lang="ko-KR" altLang="en-US" sz="1400" dirty="0" smtClean="0"/>
              <a:t>    </a:t>
            </a:r>
            <a:r>
              <a:rPr lang="en-US" altLang="ko-KR" sz="1400" dirty="0" smtClean="0"/>
              <a:t>else if (</a:t>
            </a:r>
            <a:r>
              <a:rPr lang="en-US" altLang="ko-KR" sz="1400" dirty="0" err="1" smtClean="0"/>
              <a:t>rx_data</a:t>
            </a:r>
            <a:r>
              <a:rPr lang="en-US" altLang="ko-KR" sz="1400" dirty="0" smtClean="0"/>
              <a:t> == B_STOP)        </a:t>
            </a:r>
            <a:r>
              <a:rPr lang="en-US" altLang="ko-KR" sz="1400" dirty="0" err="1" smtClean="0"/>
              <a:t>sstop</a:t>
            </a:r>
            <a:r>
              <a:rPr lang="en-US" altLang="ko-KR" sz="1400" dirty="0" smtClean="0"/>
              <a:t>();</a:t>
            </a:r>
            <a:endParaRPr lang="ko-KR" altLang="en-US" sz="1400" dirty="0" smtClean="0"/>
          </a:p>
          <a:p>
            <a:r>
              <a:rPr lang="ko-KR" altLang="en-US" sz="1400" dirty="0" smtClean="0"/>
              <a:t>    </a:t>
            </a:r>
            <a:r>
              <a:rPr lang="en-US" altLang="ko-KR" sz="1400" dirty="0" smtClean="0"/>
              <a:t>else</a:t>
            </a:r>
            <a:r>
              <a:rPr lang="ko-KR" altLang="en-US" sz="1400" dirty="0" smtClean="0"/>
              <a:t>	</a:t>
            </a:r>
            <a:r>
              <a:rPr lang="en-US" altLang="ko-KR" sz="1400" dirty="0" smtClean="0"/>
              <a:t>;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smtClean="0"/>
              <a:t>}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smtClean="0"/>
              <a:t>delay(100);</a:t>
            </a:r>
            <a:endParaRPr lang="ko-KR" altLang="en-US" sz="1400" dirty="0" smtClean="0"/>
          </a:p>
          <a:p>
            <a:r>
              <a:rPr lang="en-US" altLang="ko-KR" sz="1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자동차 움직이기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스마트폰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스케치 프로그램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825BFA94-9CCF-41C3-B8E7-F797CC362A8E}" type="slidenum">
              <a:rPr lang="ko-KR" altLang="en-US" smtClean="0"/>
              <a:pPr/>
              <a:t>29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0" y="2487949"/>
            <a:ext cx="9144000" cy="3323987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forw</a:t>
            </a:r>
            <a:r>
              <a:rPr lang="en-US" altLang="ko-KR" sz="1400" dirty="0" smtClean="0"/>
              <a:t>()</a:t>
            </a:r>
            <a:endParaRPr lang="ko-KR" altLang="en-US" sz="1400" dirty="0" smtClean="0"/>
          </a:p>
          <a:p>
            <a:r>
              <a:rPr lang="en-US" altLang="ko-KR" sz="1400" dirty="0" smtClean="0"/>
              <a:t>{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digitalWrite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motor_a_dir</a:t>
            </a:r>
            <a:r>
              <a:rPr lang="en-US" altLang="ko-KR" sz="1400" dirty="0" smtClean="0"/>
              <a:t>, FORWARD); </a:t>
            </a:r>
            <a:r>
              <a:rPr lang="en-US" altLang="ko-KR" sz="1400" dirty="0" err="1" smtClean="0"/>
              <a:t>analogWrite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motor_a_pwm</a:t>
            </a:r>
            <a:r>
              <a:rPr lang="en-US" altLang="ko-KR" sz="1400" dirty="0" smtClean="0"/>
              <a:t>, SPEED_80);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digitalWrite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motor_b_dir</a:t>
            </a:r>
            <a:r>
              <a:rPr lang="en-US" altLang="ko-KR" sz="1400" dirty="0" smtClean="0"/>
              <a:t>, FORWARD); </a:t>
            </a:r>
            <a:r>
              <a:rPr lang="en-US" altLang="ko-KR" sz="1400" dirty="0" err="1" smtClean="0"/>
              <a:t>analogWrite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motor_b_pwm</a:t>
            </a:r>
            <a:r>
              <a:rPr lang="en-US" altLang="ko-KR" sz="1400" dirty="0" smtClean="0"/>
              <a:t>, SPEED_80);</a:t>
            </a:r>
            <a:endParaRPr lang="ko-KR" altLang="en-US" sz="1400" dirty="0" smtClean="0"/>
          </a:p>
          <a:p>
            <a:r>
              <a:rPr lang="en-US" altLang="ko-KR" sz="1400" dirty="0" smtClean="0"/>
              <a:t>}</a:t>
            </a:r>
            <a:endParaRPr lang="ko-KR" altLang="en-US" sz="1400" dirty="0" smtClean="0"/>
          </a:p>
          <a:p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forw_l</a:t>
            </a:r>
            <a:r>
              <a:rPr lang="en-US" altLang="ko-KR" sz="1400" dirty="0" smtClean="0"/>
              <a:t>()</a:t>
            </a:r>
            <a:endParaRPr lang="ko-KR" altLang="en-US" sz="1400" dirty="0" smtClean="0"/>
          </a:p>
          <a:p>
            <a:r>
              <a:rPr lang="en-US" altLang="ko-KR" sz="1400" dirty="0" smtClean="0"/>
              <a:t>{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digitalWrite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motor_a_dir</a:t>
            </a:r>
            <a:r>
              <a:rPr lang="en-US" altLang="ko-KR" sz="1400" dirty="0" smtClean="0"/>
              <a:t>, FORWARD); </a:t>
            </a:r>
            <a:r>
              <a:rPr lang="en-US" altLang="ko-KR" sz="1400" dirty="0" err="1" smtClean="0"/>
              <a:t>analogWrite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motor_a_pwm</a:t>
            </a:r>
            <a:r>
              <a:rPr lang="en-US" altLang="ko-KR" sz="1400" dirty="0" smtClean="0"/>
              <a:t>, SPEED_50);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digitalWrite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motor_b_dir</a:t>
            </a:r>
            <a:r>
              <a:rPr lang="en-US" altLang="ko-KR" sz="1400" dirty="0" smtClean="0"/>
              <a:t>, FORWARD); </a:t>
            </a:r>
            <a:r>
              <a:rPr lang="en-US" altLang="ko-KR" sz="1400" dirty="0" err="1" smtClean="0"/>
              <a:t>analogWrite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motor_b_pwm</a:t>
            </a:r>
            <a:r>
              <a:rPr lang="en-US" altLang="ko-KR" sz="1400" dirty="0" smtClean="0"/>
              <a:t>, SPEED_80);</a:t>
            </a:r>
            <a:endParaRPr lang="ko-KR" altLang="en-US" sz="1400" dirty="0" smtClean="0"/>
          </a:p>
          <a:p>
            <a:r>
              <a:rPr lang="en-US" altLang="ko-KR" sz="1400" dirty="0" smtClean="0"/>
              <a:t>}</a:t>
            </a:r>
            <a:endParaRPr lang="ko-KR" altLang="en-US" sz="1400" dirty="0" smtClean="0"/>
          </a:p>
          <a:p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forw_r</a:t>
            </a:r>
            <a:r>
              <a:rPr lang="en-US" altLang="ko-KR" sz="1400" dirty="0" smtClean="0"/>
              <a:t>()</a:t>
            </a:r>
            <a:endParaRPr lang="ko-KR" altLang="en-US" sz="1400" dirty="0" smtClean="0"/>
          </a:p>
          <a:p>
            <a:r>
              <a:rPr lang="en-US" altLang="ko-KR" sz="1400" dirty="0" smtClean="0"/>
              <a:t>{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digitalWrite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motor_a_dir</a:t>
            </a:r>
            <a:r>
              <a:rPr lang="en-US" altLang="ko-KR" sz="1400" dirty="0" smtClean="0"/>
              <a:t>, FORWARD); </a:t>
            </a:r>
            <a:r>
              <a:rPr lang="en-US" altLang="ko-KR" sz="1400" dirty="0" err="1" smtClean="0"/>
              <a:t>analogWrite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motor_a_pwm</a:t>
            </a:r>
            <a:r>
              <a:rPr lang="en-US" altLang="ko-KR" sz="1400" dirty="0" smtClean="0"/>
              <a:t>, SPEED_80);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digitalWrite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motor_b_dir</a:t>
            </a:r>
            <a:r>
              <a:rPr lang="en-US" altLang="ko-KR" sz="1400" dirty="0" smtClean="0"/>
              <a:t>, FORWARD); </a:t>
            </a:r>
            <a:r>
              <a:rPr lang="en-US" altLang="ko-KR" sz="1400" dirty="0" err="1" smtClean="0"/>
              <a:t>analogWrite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motor_b_pwm</a:t>
            </a:r>
            <a:r>
              <a:rPr lang="en-US" altLang="ko-KR" sz="1400" dirty="0" smtClean="0"/>
              <a:t>, SPEED_50);</a:t>
            </a:r>
            <a:endParaRPr lang="ko-KR" altLang="en-US" sz="1400" dirty="0" smtClean="0"/>
          </a:p>
          <a:p>
            <a:r>
              <a:rPr lang="en-US" altLang="ko-KR" sz="1400" dirty="0" smtClean="0"/>
              <a:t>}</a:t>
            </a:r>
            <a:endParaRPr lang="ko-KR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블루투스</a:t>
            </a:r>
            <a:r>
              <a:rPr lang="en-US" altLang="ko-KR" dirty="0" smtClean="0"/>
              <a:t>(Bluetooth)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err="1" smtClean="0"/>
              <a:t>블루투스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이야기</a:t>
            </a:r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825BFA94-9CCF-41C3-B8E7-F797CC362A8E}" type="slidenum">
              <a:rPr lang="ko-KR" altLang="en-US" smtClean="0"/>
              <a:pPr/>
              <a:t>3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pic>
        <p:nvPicPr>
          <p:cNvPr id="5" name="그림 4" descr="10-스마트폰-블루투스3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5654" y="2000681"/>
            <a:ext cx="4922520" cy="1165860"/>
          </a:xfrm>
          <a:prstGeom prst="rect">
            <a:avLst/>
          </a:prstGeom>
        </p:spPr>
      </p:pic>
      <p:pic>
        <p:nvPicPr>
          <p:cNvPr id="6" name="그림 5" descr="10-스마트폰-블루투스1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30571" y="3815032"/>
            <a:ext cx="2453640" cy="1714500"/>
          </a:xfrm>
          <a:prstGeom prst="rect">
            <a:avLst/>
          </a:prstGeom>
        </p:spPr>
      </p:pic>
      <p:pic>
        <p:nvPicPr>
          <p:cNvPr id="7" name="그림 6" descr="블루투스 이미지 1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656" y="2746254"/>
            <a:ext cx="2680658" cy="248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자동차 움직이기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스마트폰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스케치 프로그램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825BFA94-9CCF-41C3-B8E7-F797CC362A8E}" type="slidenum">
              <a:rPr lang="ko-KR" altLang="en-US" smtClean="0"/>
              <a:pPr/>
              <a:t>30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0" y="2487947"/>
            <a:ext cx="9144000" cy="3323987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 smtClean="0"/>
              <a:t>void back()</a:t>
            </a:r>
            <a:endParaRPr lang="ko-KR" altLang="en-US" sz="1400" dirty="0" smtClean="0"/>
          </a:p>
          <a:p>
            <a:r>
              <a:rPr lang="en-US" altLang="ko-KR" sz="1400" dirty="0" smtClean="0"/>
              <a:t>{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digitalWrite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motor_a_dir</a:t>
            </a:r>
            <a:r>
              <a:rPr lang="en-US" altLang="ko-KR" sz="1400" dirty="0" smtClean="0"/>
              <a:t>, BACKWARD); </a:t>
            </a:r>
            <a:r>
              <a:rPr lang="en-US" altLang="ko-KR" sz="1400" dirty="0" err="1" smtClean="0"/>
              <a:t>analogWrite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motor_a_pwm</a:t>
            </a:r>
            <a:r>
              <a:rPr lang="en-US" altLang="ko-KR" sz="1400" dirty="0" smtClean="0"/>
              <a:t>, SPEED_80);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digitalWrite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motor_b_dir</a:t>
            </a:r>
            <a:r>
              <a:rPr lang="en-US" altLang="ko-KR" sz="1400" dirty="0" smtClean="0"/>
              <a:t>, BACKWARD); </a:t>
            </a:r>
            <a:r>
              <a:rPr lang="en-US" altLang="ko-KR" sz="1400" dirty="0" err="1" smtClean="0"/>
              <a:t>analogWrite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motor_b_pwm</a:t>
            </a:r>
            <a:r>
              <a:rPr lang="en-US" altLang="ko-KR" sz="1400" dirty="0" smtClean="0"/>
              <a:t>, SPEED_80);</a:t>
            </a:r>
            <a:endParaRPr lang="ko-KR" altLang="en-US" sz="1400" dirty="0" smtClean="0"/>
          </a:p>
          <a:p>
            <a:r>
              <a:rPr lang="en-US" altLang="ko-KR" sz="1400" dirty="0" smtClean="0"/>
              <a:t>}</a:t>
            </a:r>
            <a:endParaRPr lang="ko-KR" altLang="en-US" sz="1400" dirty="0" smtClean="0"/>
          </a:p>
          <a:p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back_l</a:t>
            </a:r>
            <a:r>
              <a:rPr lang="en-US" altLang="ko-KR" sz="1400" dirty="0" smtClean="0"/>
              <a:t>()</a:t>
            </a:r>
            <a:endParaRPr lang="ko-KR" altLang="en-US" sz="1400" dirty="0" smtClean="0"/>
          </a:p>
          <a:p>
            <a:r>
              <a:rPr lang="en-US" altLang="ko-KR" sz="1400" dirty="0" smtClean="0"/>
              <a:t>{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digitalWrite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motor_a_dir</a:t>
            </a:r>
            <a:r>
              <a:rPr lang="en-US" altLang="ko-KR" sz="1400" dirty="0" smtClean="0"/>
              <a:t>, BACKWARD); </a:t>
            </a:r>
            <a:r>
              <a:rPr lang="en-US" altLang="ko-KR" sz="1400" dirty="0" err="1" smtClean="0"/>
              <a:t>analogWrite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motor_a_pwm</a:t>
            </a:r>
            <a:r>
              <a:rPr lang="en-US" altLang="ko-KR" sz="1400" dirty="0" smtClean="0"/>
              <a:t>, SPEED_50);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digitalWrite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motor_b_dir</a:t>
            </a:r>
            <a:r>
              <a:rPr lang="en-US" altLang="ko-KR" sz="1400" dirty="0" smtClean="0"/>
              <a:t>, BACKWARD); </a:t>
            </a:r>
            <a:r>
              <a:rPr lang="en-US" altLang="ko-KR" sz="1400" dirty="0" err="1" smtClean="0"/>
              <a:t>analogWrite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motor_b_pwm</a:t>
            </a:r>
            <a:r>
              <a:rPr lang="en-US" altLang="ko-KR" sz="1400" dirty="0" smtClean="0"/>
              <a:t>, SPEED_80);</a:t>
            </a:r>
            <a:endParaRPr lang="ko-KR" altLang="en-US" sz="1400" dirty="0" smtClean="0"/>
          </a:p>
          <a:p>
            <a:r>
              <a:rPr lang="en-US" altLang="ko-KR" sz="1400" dirty="0" smtClean="0"/>
              <a:t>}</a:t>
            </a:r>
            <a:endParaRPr lang="ko-KR" altLang="en-US" sz="1400" dirty="0" smtClean="0"/>
          </a:p>
          <a:p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back_r</a:t>
            </a:r>
            <a:r>
              <a:rPr lang="en-US" altLang="ko-KR" sz="1400" dirty="0" smtClean="0"/>
              <a:t>()</a:t>
            </a:r>
            <a:endParaRPr lang="ko-KR" altLang="en-US" sz="1400" dirty="0" smtClean="0"/>
          </a:p>
          <a:p>
            <a:r>
              <a:rPr lang="en-US" altLang="ko-KR" sz="1400" dirty="0" smtClean="0"/>
              <a:t>{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digitalWrite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motor_a_dir</a:t>
            </a:r>
            <a:r>
              <a:rPr lang="en-US" altLang="ko-KR" sz="1400" dirty="0" smtClean="0"/>
              <a:t>, BACKWARD); </a:t>
            </a:r>
            <a:r>
              <a:rPr lang="en-US" altLang="ko-KR" sz="1400" dirty="0" err="1" smtClean="0"/>
              <a:t>analogWrite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motor_a_pwm</a:t>
            </a:r>
            <a:r>
              <a:rPr lang="en-US" altLang="ko-KR" sz="1400" dirty="0" smtClean="0"/>
              <a:t>, SPEED_80);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digitalWrite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motor_b_dir</a:t>
            </a:r>
            <a:r>
              <a:rPr lang="en-US" altLang="ko-KR" sz="1400" dirty="0" smtClean="0"/>
              <a:t>, BACKWARD); </a:t>
            </a:r>
            <a:r>
              <a:rPr lang="en-US" altLang="ko-KR" sz="1400" dirty="0" err="1" smtClean="0"/>
              <a:t>analogWrite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motor_b_pwm</a:t>
            </a:r>
            <a:r>
              <a:rPr lang="en-US" altLang="ko-KR" sz="1400" dirty="0" smtClean="0"/>
              <a:t>, SPEED_50);</a:t>
            </a:r>
            <a:endParaRPr lang="ko-KR" altLang="en-US" sz="1400" dirty="0" smtClean="0"/>
          </a:p>
          <a:p>
            <a:r>
              <a:rPr lang="en-US" altLang="ko-KR" sz="1400" dirty="0" smtClean="0"/>
              <a:t>}</a:t>
            </a:r>
            <a:endParaRPr lang="ko-KR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자동차 움직이기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스마트폰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스케치 프로그램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825BFA94-9CCF-41C3-B8E7-F797CC362A8E}" type="slidenum">
              <a:rPr lang="ko-KR" altLang="en-US" smtClean="0"/>
              <a:pPr/>
              <a:t>31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0" y="2487947"/>
            <a:ext cx="9144000" cy="3323987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 smtClean="0"/>
              <a:t>void clockwise()</a:t>
            </a:r>
            <a:endParaRPr lang="ko-KR" altLang="en-US" sz="1400" dirty="0" smtClean="0"/>
          </a:p>
          <a:p>
            <a:r>
              <a:rPr lang="en-US" altLang="ko-KR" sz="1400" dirty="0" smtClean="0"/>
              <a:t>{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digitalWrite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motor_a_dir</a:t>
            </a:r>
            <a:r>
              <a:rPr lang="en-US" altLang="ko-KR" sz="1400" dirty="0" smtClean="0"/>
              <a:t>, BACKWARD); </a:t>
            </a:r>
            <a:r>
              <a:rPr lang="en-US" altLang="ko-KR" sz="1400" dirty="0" err="1" smtClean="0"/>
              <a:t>analogWrite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motor_a_pwm</a:t>
            </a:r>
            <a:r>
              <a:rPr lang="en-US" altLang="ko-KR" sz="1400" dirty="0" smtClean="0"/>
              <a:t>, SPEED_80);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digitalWrite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motor_b_dir</a:t>
            </a:r>
            <a:r>
              <a:rPr lang="en-US" altLang="ko-KR" sz="1400" dirty="0" smtClean="0"/>
              <a:t>, FORWARD); </a:t>
            </a:r>
            <a:r>
              <a:rPr lang="en-US" altLang="ko-KR" sz="1400" dirty="0" err="1" smtClean="0"/>
              <a:t>analogWrite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motor_b_pwm</a:t>
            </a:r>
            <a:r>
              <a:rPr lang="en-US" altLang="ko-KR" sz="1400" dirty="0" smtClean="0"/>
              <a:t>, SPEED_80);</a:t>
            </a:r>
            <a:endParaRPr lang="ko-KR" altLang="en-US" sz="1400" dirty="0" smtClean="0"/>
          </a:p>
          <a:p>
            <a:r>
              <a:rPr lang="en-US" altLang="ko-KR" sz="1400" dirty="0" smtClean="0"/>
              <a:t>}</a:t>
            </a:r>
            <a:endParaRPr lang="ko-KR" altLang="en-US" sz="1400" dirty="0" smtClean="0"/>
          </a:p>
          <a:p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cclockwise</a:t>
            </a:r>
            <a:r>
              <a:rPr lang="en-US" altLang="ko-KR" sz="1400" dirty="0" smtClean="0"/>
              <a:t>()</a:t>
            </a:r>
            <a:endParaRPr lang="ko-KR" altLang="en-US" sz="1400" dirty="0" smtClean="0"/>
          </a:p>
          <a:p>
            <a:r>
              <a:rPr lang="en-US" altLang="ko-KR" sz="1400" dirty="0" smtClean="0"/>
              <a:t>{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digitalWrite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motor_a_dir</a:t>
            </a:r>
            <a:r>
              <a:rPr lang="en-US" altLang="ko-KR" sz="1400" dirty="0" smtClean="0"/>
              <a:t>, FORWARD); </a:t>
            </a:r>
            <a:r>
              <a:rPr lang="en-US" altLang="ko-KR" sz="1400" dirty="0" err="1" smtClean="0"/>
              <a:t>analogWrite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motor_a_pwm</a:t>
            </a:r>
            <a:r>
              <a:rPr lang="en-US" altLang="ko-KR" sz="1400" dirty="0" smtClean="0"/>
              <a:t>, SPEED_80);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digitalWrite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motor_b_dir</a:t>
            </a:r>
            <a:r>
              <a:rPr lang="en-US" altLang="ko-KR" sz="1400" dirty="0" smtClean="0"/>
              <a:t>, BACKWARD); </a:t>
            </a:r>
            <a:r>
              <a:rPr lang="en-US" altLang="ko-KR" sz="1400" dirty="0" err="1" smtClean="0"/>
              <a:t>analogWrite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motor_b_pwm</a:t>
            </a:r>
            <a:r>
              <a:rPr lang="en-US" altLang="ko-KR" sz="1400" dirty="0" smtClean="0"/>
              <a:t>, SPEED_80);</a:t>
            </a:r>
            <a:endParaRPr lang="ko-KR" altLang="en-US" sz="1400" dirty="0" smtClean="0"/>
          </a:p>
          <a:p>
            <a:r>
              <a:rPr lang="en-US" altLang="ko-KR" sz="1400" dirty="0" smtClean="0"/>
              <a:t>}</a:t>
            </a:r>
            <a:endParaRPr lang="ko-KR" altLang="en-US" sz="1400" dirty="0" smtClean="0"/>
          </a:p>
          <a:p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sstop</a:t>
            </a:r>
            <a:r>
              <a:rPr lang="en-US" altLang="ko-KR" sz="1400" dirty="0" smtClean="0"/>
              <a:t>()</a:t>
            </a:r>
            <a:endParaRPr lang="ko-KR" altLang="en-US" sz="1400" dirty="0" smtClean="0"/>
          </a:p>
          <a:p>
            <a:r>
              <a:rPr lang="en-US" altLang="ko-KR" sz="1400" dirty="0" smtClean="0"/>
              <a:t>{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digitalWrite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motor_a_dir</a:t>
            </a:r>
            <a:r>
              <a:rPr lang="en-US" altLang="ko-KR" sz="1400" dirty="0" smtClean="0"/>
              <a:t>, FORWARD); </a:t>
            </a:r>
            <a:r>
              <a:rPr lang="en-US" altLang="ko-KR" sz="1400" dirty="0" err="1" smtClean="0"/>
              <a:t>analogWrite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motor_a_pwm</a:t>
            </a:r>
            <a:r>
              <a:rPr lang="en-US" altLang="ko-KR" sz="1400" dirty="0" smtClean="0"/>
              <a:t>, SPEED_0);</a:t>
            </a:r>
            <a:endParaRPr lang="ko-KR" altLang="en-US" sz="1400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digitalWrite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motor_b_dir</a:t>
            </a:r>
            <a:r>
              <a:rPr lang="en-US" altLang="ko-KR" sz="1400" dirty="0" smtClean="0"/>
              <a:t>, FORWARD); </a:t>
            </a:r>
            <a:r>
              <a:rPr lang="en-US" altLang="ko-KR" sz="1400" dirty="0" err="1" smtClean="0"/>
              <a:t>analogWrite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motor_b_pwm</a:t>
            </a:r>
            <a:r>
              <a:rPr lang="en-US" altLang="ko-KR" sz="1400" dirty="0" smtClean="0"/>
              <a:t>, SPEED_0);</a:t>
            </a:r>
            <a:endParaRPr lang="ko-KR" altLang="en-US" sz="1400" dirty="0" smtClean="0"/>
          </a:p>
          <a:p>
            <a:r>
              <a:rPr lang="en-US" altLang="ko-KR" sz="1400" dirty="0" smtClean="0"/>
              <a:t>}</a:t>
            </a:r>
            <a:endParaRPr lang="ko-KR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자동차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자동차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연습</a:t>
            </a:r>
            <a:r>
              <a:rPr lang="en-US" altLang="ko-KR" dirty="0" smtClean="0"/>
              <a:t>2</a:t>
            </a:r>
          </a:p>
          <a:p>
            <a:endParaRPr lang="en-US" altLang="ko-KR" dirty="0" smtClean="0"/>
          </a:p>
          <a:p>
            <a:pPr lvl="1"/>
            <a:r>
              <a:rPr lang="ko-KR" altLang="en-US" dirty="0" smtClean="0">
                <a:sym typeface="Wingdings" pitchFamily="2" charset="2"/>
              </a:rPr>
              <a:t>문자를 입력하여 자동차 조종해 보기 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ko-KR" altLang="en-US" dirty="0" smtClean="0">
                <a:sym typeface="Wingdings" pitchFamily="2" charset="2"/>
              </a:rPr>
              <a:t>자동차 레이스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/>
              <a:t>자동차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연습</a:t>
            </a:r>
            <a:r>
              <a:rPr lang="en-US" altLang="ko-KR" dirty="0" smtClean="0"/>
              <a:t>3</a:t>
            </a:r>
          </a:p>
          <a:p>
            <a:endParaRPr lang="en-US" altLang="ko-KR" dirty="0" smtClean="0"/>
          </a:p>
          <a:p>
            <a:pPr lvl="1"/>
            <a:r>
              <a:rPr lang="ko-KR" altLang="en-US" dirty="0" smtClean="0">
                <a:sym typeface="Wingdings" pitchFamily="2" charset="2"/>
              </a:rPr>
              <a:t>여러 개의 </a:t>
            </a:r>
            <a:r>
              <a:rPr lang="en-US" altLang="ko-KR" dirty="0" smtClean="0">
                <a:sym typeface="Wingdings" pitchFamily="2" charset="2"/>
              </a:rPr>
              <a:t>Auto </a:t>
            </a:r>
            <a:r>
              <a:rPr lang="ko-KR" altLang="en-US" dirty="0" smtClean="0">
                <a:sym typeface="Wingdings" pitchFamily="2" charset="2"/>
              </a:rPr>
              <a:t>모드를 만들고 이것을 각각 문자로 제어하기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>
              <a:buNone/>
            </a:pPr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825BFA94-9CCF-41C3-B8E7-F797CC362A8E}" type="slidenum">
              <a:rPr lang="ko-KR" altLang="en-US" smtClean="0"/>
              <a:pPr/>
              <a:t>32</a:t>
            </a:fld>
            <a:r>
              <a:rPr lang="en-US" altLang="ko-KR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자율주행 자동차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기능 규격 </a:t>
            </a:r>
            <a:r>
              <a:rPr lang="en-US" altLang="ko-KR" dirty="0" smtClean="0"/>
              <a:t>(Functional Specification)</a:t>
            </a:r>
          </a:p>
          <a:p>
            <a:endParaRPr lang="en-US" altLang="ko-KR" dirty="0" smtClean="0"/>
          </a:p>
          <a:p>
            <a:pPr lvl="1"/>
            <a:r>
              <a:rPr lang="ko-KR" altLang="en-US" dirty="0" err="1" smtClean="0"/>
              <a:t>아두이노</a:t>
            </a:r>
            <a:r>
              <a:rPr lang="ko-KR" altLang="en-US" dirty="0" smtClean="0"/>
              <a:t> 자동차가 앞으로 주행하되 장애물이 나타나면 방향을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왼쪽</a:t>
            </a:r>
            <a:r>
              <a:rPr lang="en-US" altLang="ko-KR" dirty="0" smtClean="0"/>
              <a:t>/</a:t>
            </a:r>
            <a:r>
              <a:rPr lang="ko-KR" altLang="en-US" dirty="0" smtClean="0"/>
              <a:t>오른쪽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바꾸어 주행하는 자율주행 </a:t>
            </a:r>
            <a:r>
              <a:rPr lang="ko-KR" altLang="en-US" dirty="0" err="1" smtClean="0"/>
              <a:t>자동자</a:t>
            </a:r>
            <a:r>
              <a:rPr lang="ko-KR" altLang="en-US" dirty="0" smtClean="0"/>
              <a:t> 제작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구현 방법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기본 주행은 </a:t>
            </a:r>
            <a:r>
              <a:rPr lang="en-US" altLang="ko-KR" dirty="0" smtClean="0"/>
              <a:t>Auto </a:t>
            </a:r>
            <a:r>
              <a:rPr lang="ko-KR" altLang="en-US" dirty="0" smtClean="0"/>
              <a:t>모드와 동일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주행하면서 거리 센서를 이용하여 거리를 측정하고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부딪히지 않을 정도의 거리에서 방향을 왼쪽</a:t>
            </a:r>
            <a:r>
              <a:rPr lang="en-US" altLang="ko-KR" dirty="0" smtClean="0"/>
              <a:t>/</a:t>
            </a:r>
            <a:r>
              <a:rPr lang="ko-KR" altLang="en-US" dirty="0" smtClean="0"/>
              <a:t>오른쪽으로 바꾸어 주행하도록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거리센서를 이용한 거리측정은 </a:t>
            </a:r>
            <a:r>
              <a:rPr lang="en-US" altLang="ko-KR" dirty="0" err="1" smtClean="0"/>
              <a:t>analogRead</a:t>
            </a:r>
            <a:r>
              <a:rPr lang="en-US" altLang="ko-KR" dirty="0" smtClean="0"/>
              <a:t>( )</a:t>
            </a:r>
            <a:r>
              <a:rPr lang="ko-KR" altLang="en-US" dirty="0" smtClean="0"/>
              <a:t>를 이용하여 계산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825BFA94-9CCF-41C3-B8E7-F797CC362A8E}" type="slidenum">
              <a:rPr lang="ko-KR" altLang="en-US" smtClean="0"/>
              <a:pPr/>
              <a:t>33</a:t>
            </a:fld>
            <a:r>
              <a:rPr lang="en-US" altLang="ko-KR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자율주행 자동차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825BFA94-9CCF-41C3-B8E7-F797CC362A8E}" type="slidenum">
              <a:rPr lang="ko-KR" altLang="en-US" smtClean="0"/>
              <a:pPr/>
              <a:t>34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pic>
        <p:nvPicPr>
          <p:cNvPr id="9" name="그림 8" descr="그림13-3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9711" y="2319337"/>
            <a:ext cx="5294241" cy="319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72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자율주행 자동차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거리 센서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HR-SR04</a:t>
            </a:r>
          </a:p>
          <a:p>
            <a:pPr lvl="1"/>
            <a:r>
              <a:rPr lang="en-US" altLang="ko-KR" dirty="0" smtClean="0">
                <a:hlinkClick r:id="rId2"/>
              </a:rPr>
              <a:t>http://www.devicemart.co.kr/38332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5V DC </a:t>
            </a:r>
            <a:r>
              <a:rPr lang="ko-KR" altLang="ko-KR" dirty="0" smtClean="0"/>
              <a:t>전원 사용</a:t>
            </a:r>
          </a:p>
          <a:p>
            <a:pPr lvl="1"/>
            <a:r>
              <a:rPr lang="ko-KR" altLang="ko-KR" dirty="0" smtClean="0"/>
              <a:t>전방 초음파 최적 감지 각도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좌우</a:t>
            </a:r>
            <a:r>
              <a:rPr lang="en-US" altLang="ko-KR" dirty="0" smtClean="0"/>
              <a:t> 15</a:t>
            </a:r>
            <a:r>
              <a:rPr lang="ko-KR" altLang="ko-KR" dirty="0" smtClean="0"/>
              <a:t>도</a:t>
            </a:r>
            <a:r>
              <a:rPr lang="en-US" altLang="ko-KR" dirty="0" smtClean="0"/>
              <a:t> (</a:t>
            </a:r>
            <a:r>
              <a:rPr lang="ko-KR" altLang="ko-KR" dirty="0" smtClean="0"/>
              <a:t>총</a:t>
            </a:r>
            <a:r>
              <a:rPr lang="en-US" altLang="ko-KR" dirty="0" smtClean="0"/>
              <a:t> 30</a:t>
            </a:r>
            <a:r>
              <a:rPr lang="ko-KR" altLang="ko-KR" dirty="0" smtClean="0"/>
              <a:t>도</a:t>
            </a:r>
            <a:r>
              <a:rPr lang="en-US" altLang="ko-KR" dirty="0" smtClean="0"/>
              <a:t>)</a:t>
            </a:r>
            <a:endParaRPr lang="ko-KR" altLang="ko-KR" dirty="0" smtClean="0"/>
          </a:p>
          <a:p>
            <a:pPr lvl="1"/>
            <a:r>
              <a:rPr lang="ko-KR" altLang="ko-KR" dirty="0" smtClean="0"/>
              <a:t>거리 측정 범위</a:t>
            </a:r>
            <a:r>
              <a:rPr lang="en-US" altLang="ko-KR" dirty="0" smtClean="0"/>
              <a:t> : 20mm ~ 500mm</a:t>
            </a:r>
            <a:endParaRPr lang="ko-KR" altLang="ko-KR" dirty="0" smtClean="0"/>
          </a:p>
          <a:p>
            <a:pPr lvl="1"/>
            <a:r>
              <a:rPr lang="ko-KR" altLang="ko-KR" dirty="0" smtClean="0"/>
              <a:t>초음파 진동수</a:t>
            </a:r>
            <a:r>
              <a:rPr lang="en-US" altLang="ko-KR" dirty="0" smtClean="0"/>
              <a:t> : 40,000 </a:t>
            </a:r>
            <a:r>
              <a:rPr lang="en-US" altLang="ko-KR" dirty="0" smtClean="0"/>
              <a:t>Hz</a:t>
            </a:r>
          </a:p>
          <a:p>
            <a:pPr lvl="2"/>
            <a:r>
              <a:rPr lang="en-US" altLang="ko-KR" dirty="0"/>
              <a:t>TRIG : </a:t>
            </a:r>
            <a:r>
              <a:rPr lang="ko-KR" altLang="en-US" dirty="0"/>
              <a:t>출력</a:t>
            </a:r>
            <a:endParaRPr lang="en-US" altLang="ko-KR" dirty="0"/>
          </a:p>
          <a:p>
            <a:pPr lvl="2"/>
            <a:r>
              <a:rPr lang="en-US" altLang="ko-KR" dirty="0"/>
              <a:t>ECHO :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1"/>
            <a:endParaRPr lang="ko-KR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825BFA94-9CCF-41C3-B8E7-F797CC362A8E}" type="slidenum">
              <a:rPr lang="ko-KR" altLang="en-US" smtClean="0"/>
              <a:pPr/>
              <a:t>35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pic>
        <p:nvPicPr>
          <p:cNvPr id="6" name="그림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4509120"/>
            <a:ext cx="244827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4437112"/>
            <a:ext cx="180020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3757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자율주행 자동차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거리 센서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인터페이스 신호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VCC</a:t>
            </a:r>
          </a:p>
          <a:p>
            <a:pPr lvl="2"/>
            <a:r>
              <a:rPr lang="en-US" altLang="ko-KR" dirty="0" smtClean="0"/>
              <a:t>GND</a:t>
            </a:r>
          </a:p>
          <a:p>
            <a:pPr lvl="2"/>
            <a:r>
              <a:rPr lang="en-US" altLang="ko-KR" dirty="0" smtClean="0"/>
              <a:t>Trig</a:t>
            </a:r>
          </a:p>
          <a:p>
            <a:pPr lvl="2"/>
            <a:r>
              <a:rPr lang="en-US" altLang="ko-KR" dirty="0" smtClean="0"/>
              <a:t>Echo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825BFA94-9CCF-41C3-B8E7-F797CC362A8E}" type="slidenum">
              <a:rPr lang="ko-KR" altLang="en-US" smtClean="0"/>
              <a:pPr/>
              <a:t>36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3140968"/>
            <a:ext cx="5731510" cy="2515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895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자율주행 자동차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거리 계산 알고리즘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825BFA94-9CCF-41C3-B8E7-F797CC362A8E}" type="slidenum">
              <a:rPr lang="ko-KR" altLang="en-US" smtClean="0"/>
              <a:pPr/>
              <a:t>37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graphicFrame>
        <p:nvGraphicFramePr>
          <p:cNvPr id="6" name="다이어그램 5"/>
          <p:cNvGraphicFramePr/>
          <p:nvPr/>
        </p:nvGraphicFramePr>
        <p:xfrm>
          <a:off x="1835696" y="2492896"/>
          <a:ext cx="5656447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755576" y="5229200"/>
            <a:ext cx="78422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Echo 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신호가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HIGH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로 올라가는 시점부터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LOW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로 떨어지는 시점까지의 시간을 측정한 후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(us 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단위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 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 값에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349.5(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온도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30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도에서의 음속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m/s)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를 곱하고 다시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2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로 값을 장애물과의 거리로 판정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거리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= 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속도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x 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시간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2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로 나눈 것은 초음파가 장애물까지 왕복한 거리이므로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2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로 나누어주어야 정확한 거리임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)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510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자율주행 자동차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관련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라이브러리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err="1" smtClean="0">
                <a:solidFill>
                  <a:srgbClr val="0000FF"/>
                </a:solidFill>
              </a:rPr>
              <a:t>pulseIn</a:t>
            </a:r>
            <a:r>
              <a:rPr lang="en-US" altLang="ko-KR" dirty="0" smtClean="0">
                <a:solidFill>
                  <a:srgbClr val="0000FF"/>
                </a:solidFill>
              </a:rPr>
              <a:t>(pin, value)</a:t>
            </a:r>
          </a:p>
          <a:p>
            <a:pPr lvl="1">
              <a:buNone/>
            </a:pPr>
            <a:endParaRPr lang="ko-KR" altLang="ko-KR" dirty="0" smtClean="0"/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pin : </a:t>
            </a:r>
            <a:r>
              <a:rPr lang="ko-KR" altLang="ko-KR" dirty="0" smtClean="0">
                <a:solidFill>
                  <a:srgbClr val="0000FF"/>
                </a:solidFill>
              </a:rPr>
              <a:t>측정하고자 하는 입력 핀 번호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value : </a:t>
            </a:r>
            <a:r>
              <a:rPr lang="ko-KR" altLang="ko-KR" dirty="0" smtClean="0">
                <a:solidFill>
                  <a:srgbClr val="0000FF"/>
                </a:solidFill>
              </a:rPr>
              <a:t>측정하고자 하는 레벨</a:t>
            </a:r>
            <a:r>
              <a:rPr lang="en-US" altLang="ko-KR" dirty="0" smtClean="0">
                <a:solidFill>
                  <a:srgbClr val="0000FF"/>
                </a:solidFill>
              </a:rPr>
              <a:t>, HIGH </a:t>
            </a:r>
            <a:r>
              <a:rPr lang="ko-KR" altLang="ko-KR" dirty="0" smtClean="0">
                <a:solidFill>
                  <a:srgbClr val="0000FF"/>
                </a:solidFill>
              </a:rPr>
              <a:t>또는</a:t>
            </a:r>
            <a:r>
              <a:rPr lang="en-US" altLang="ko-KR" dirty="0" smtClean="0">
                <a:solidFill>
                  <a:srgbClr val="0000FF"/>
                </a:solidFill>
              </a:rPr>
              <a:t> LOW</a:t>
            </a:r>
            <a:endParaRPr lang="ko-KR" altLang="ko-KR" dirty="0" smtClean="0">
              <a:solidFill>
                <a:srgbClr val="0000FF"/>
              </a:solidFill>
            </a:endParaRPr>
          </a:p>
          <a:p>
            <a:pPr lvl="1"/>
            <a:r>
              <a:rPr lang="ko-KR" altLang="ko-KR" dirty="0" smtClean="0">
                <a:solidFill>
                  <a:srgbClr val="0000FF"/>
                </a:solidFill>
              </a:rPr>
              <a:t>함수 리턴 값</a:t>
            </a:r>
            <a:r>
              <a:rPr lang="en-US" altLang="ko-KR" dirty="0" smtClean="0">
                <a:solidFill>
                  <a:srgbClr val="0000FF"/>
                </a:solidFill>
              </a:rPr>
              <a:t> : us </a:t>
            </a:r>
            <a:r>
              <a:rPr lang="ko-KR" altLang="ko-KR" dirty="0" smtClean="0">
                <a:solidFill>
                  <a:srgbClr val="0000FF"/>
                </a:solidFill>
              </a:rPr>
              <a:t>단위의</a:t>
            </a:r>
            <a:r>
              <a:rPr lang="en-US" altLang="ko-KR" dirty="0" smtClean="0">
                <a:solidFill>
                  <a:srgbClr val="0000FF"/>
                </a:solidFill>
              </a:rPr>
              <a:t> pulse </a:t>
            </a:r>
            <a:r>
              <a:rPr lang="ko-KR" altLang="ko-KR" dirty="0" smtClean="0">
                <a:solidFill>
                  <a:srgbClr val="0000FF"/>
                </a:solidFill>
              </a:rPr>
              <a:t>길이 값</a:t>
            </a:r>
            <a:r>
              <a:rPr lang="en-US" altLang="ko-KR" dirty="0" smtClean="0">
                <a:solidFill>
                  <a:srgbClr val="0000FF"/>
                </a:solidFill>
              </a:rPr>
              <a:t> (unsigned long </a:t>
            </a:r>
            <a:r>
              <a:rPr lang="ko-KR" altLang="ko-KR" dirty="0" smtClean="0">
                <a:solidFill>
                  <a:srgbClr val="0000FF"/>
                </a:solidFill>
              </a:rPr>
              <a:t>타입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  <a:endParaRPr lang="ko-KR" altLang="ko-KR" dirty="0" smtClean="0">
              <a:solidFill>
                <a:srgbClr val="0000FF"/>
              </a:solidFill>
            </a:endParaRPr>
          </a:p>
          <a:p>
            <a:r>
              <a:rPr lang="en-US" altLang="ko-KR" dirty="0" smtClean="0"/>
              <a:t> </a:t>
            </a:r>
            <a:endParaRPr lang="ko-KR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825BFA94-9CCF-41C3-B8E7-F797CC362A8E}" type="slidenum">
              <a:rPr lang="ko-KR" altLang="en-US" smtClean="0"/>
              <a:pPr/>
              <a:t>38</a:t>
            </a:fld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921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825BFA94-9CCF-41C3-B8E7-F797CC362A8E}" type="slidenum">
              <a:rPr lang="ko-KR" altLang="en-US" smtClean="0"/>
              <a:pPr/>
              <a:t>39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2047" y="1556792"/>
            <a:ext cx="7289175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수고하셨습니다</a:t>
            </a:r>
            <a:r>
              <a:rPr lang="en-US" altLang="ko-KR" sz="4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.</a:t>
            </a:r>
          </a:p>
          <a:p>
            <a:pPr algn="ctr"/>
            <a:endParaRPr lang="en-US" altLang="ko-KR" sz="4000" b="1" cap="none" spc="0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  <a:p>
            <a:pPr algn="ctr"/>
            <a:r>
              <a:rPr lang="ko-KR" altLang="en-US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감사합니다</a:t>
            </a:r>
            <a:r>
              <a:rPr lang="en-US" altLang="ko-KR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.</a:t>
            </a:r>
          </a:p>
          <a:p>
            <a:pPr algn="ctr"/>
            <a:endParaRPr lang="en-US" altLang="ko-KR" sz="4000" b="1" cap="none" spc="0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  <a:p>
            <a:pPr algn="ctr"/>
            <a:r>
              <a:rPr lang="ko-KR" altLang="en-US" sz="4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좋은 인연으로 또 만납시다</a:t>
            </a:r>
            <a:r>
              <a:rPr lang="en-US" altLang="ko-KR" sz="4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^^</a:t>
            </a:r>
            <a:endParaRPr lang="en-US" altLang="ko-KR" sz="4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블루투스</a:t>
            </a:r>
            <a:r>
              <a:rPr lang="en-US" altLang="ko-KR" dirty="0" smtClean="0"/>
              <a:t>(Bluetooth)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err="1" smtClean="0"/>
              <a:t>블루투스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통신을 이용한 </a:t>
            </a:r>
            <a:r>
              <a:rPr lang="en-US" altLang="ko-KR" dirty="0" smtClean="0"/>
              <a:t>UART </a:t>
            </a:r>
            <a:r>
              <a:rPr lang="ko-KR" altLang="en-US" dirty="0" smtClean="0"/>
              <a:t>통신 방법</a:t>
            </a:r>
            <a:endParaRPr lang="en-US" altLang="ko-KR" dirty="0" smtClean="0"/>
          </a:p>
          <a:p>
            <a:endParaRPr lang="ko-KR" altLang="ko-KR" dirty="0" smtClean="0"/>
          </a:p>
          <a:p>
            <a:pPr lvl="1"/>
            <a:r>
              <a:rPr lang="ko-KR" altLang="ko-KR" dirty="0" err="1" smtClean="0"/>
              <a:t>블루투스시리얼</a:t>
            </a:r>
            <a:r>
              <a:rPr lang="ko-KR" altLang="ko-KR" dirty="0" smtClean="0"/>
              <a:t> 모듈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ko-KR" dirty="0" err="1" smtClean="0"/>
              <a:t>블루투스시리얼</a:t>
            </a:r>
            <a:r>
              <a:rPr lang="ko-KR" altLang="ko-KR" dirty="0" smtClean="0"/>
              <a:t> 모듈</a:t>
            </a:r>
            <a:r>
              <a:rPr lang="en-US" altLang="ko-KR" dirty="0" smtClean="0"/>
              <a:t> :</a:t>
            </a:r>
            <a:r>
              <a:rPr lang="ko-KR" altLang="ko-KR" dirty="0" smtClean="0"/>
              <a:t> </a:t>
            </a:r>
            <a:r>
              <a:rPr lang="en-US" altLang="ko-KR" dirty="0" smtClean="0"/>
              <a:t>UART </a:t>
            </a:r>
            <a:r>
              <a:rPr lang="ko-KR" altLang="ko-KR" dirty="0" smtClean="0"/>
              <a:t>통신 방식의 유선 연결을 </a:t>
            </a:r>
            <a:r>
              <a:rPr lang="ko-KR" altLang="ko-KR" dirty="0" err="1" smtClean="0"/>
              <a:t>블루투스</a:t>
            </a:r>
            <a:r>
              <a:rPr lang="ko-KR" altLang="ko-KR" dirty="0" smtClean="0"/>
              <a:t> 방식의 무선 연결로 바꾸어주는 모듈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유선</a:t>
            </a:r>
            <a:r>
              <a:rPr lang="en-US" altLang="ko-KR" dirty="0" smtClean="0"/>
              <a:t>(RXD)</a:t>
            </a:r>
            <a:r>
              <a:rPr lang="ko-KR" altLang="en-US" dirty="0" smtClean="0"/>
              <a:t>으로 </a:t>
            </a:r>
            <a:r>
              <a:rPr lang="ko-KR" altLang="ko-KR" dirty="0" smtClean="0"/>
              <a:t>수신된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데이터를</a:t>
            </a:r>
            <a:r>
              <a:rPr lang="ko-KR" altLang="ko-KR" dirty="0" smtClean="0"/>
              <a:t> 무선으로 </a:t>
            </a:r>
            <a:r>
              <a:rPr lang="ko-KR" altLang="en-US" dirty="0" smtClean="0"/>
              <a:t>송신</a:t>
            </a:r>
            <a:r>
              <a:rPr lang="ko-KR" altLang="ko-KR" dirty="0" smtClean="0"/>
              <a:t>하고</a:t>
            </a:r>
            <a:r>
              <a:rPr lang="en-US" altLang="ko-KR" dirty="0" smtClean="0"/>
              <a:t>, </a:t>
            </a:r>
            <a:r>
              <a:rPr lang="ko-KR" altLang="ko-KR" dirty="0" smtClean="0"/>
              <a:t>무선으로 수신된 데이터는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유선</a:t>
            </a:r>
            <a:r>
              <a:rPr lang="en-US" altLang="ko-KR" dirty="0" smtClean="0"/>
              <a:t>(TXD)</a:t>
            </a:r>
            <a:r>
              <a:rPr lang="ko-KR" altLang="en-US" dirty="0" smtClean="0"/>
              <a:t>으로 송신</a:t>
            </a:r>
            <a:endParaRPr lang="ko-KR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825BFA94-9CCF-41C3-B8E7-F797CC362A8E}" type="slidenum">
              <a:rPr lang="ko-KR" altLang="en-US" smtClean="0"/>
              <a:pPr/>
              <a:t>4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grpSp>
        <p:nvGrpSpPr>
          <p:cNvPr id="5" name="그룹 8"/>
          <p:cNvGrpSpPr/>
          <p:nvPr/>
        </p:nvGrpSpPr>
        <p:grpSpPr>
          <a:xfrm>
            <a:off x="971600" y="3933056"/>
            <a:ext cx="7416824" cy="1959152"/>
            <a:chOff x="971600" y="1331476"/>
            <a:chExt cx="7940663" cy="2097524"/>
          </a:xfrm>
        </p:grpSpPr>
        <p:grpSp>
          <p:nvGrpSpPr>
            <p:cNvPr id="6" name="그룹 9"/>
            <p:cNvGrpSpPr/>
            <p:nvPr/>
          </p:nvGrpSpPr>
          <p:grpSpPr>
            <a:xfrm>
              <a:off x="971600" y="1331476"/>
              <a:ext cx="7940663" cy="2097524"/>
              <a:chOff x="971600" y="1331476"/>
              <a:chExt cx="7940663" cy="2097524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3059832" y="1988840"/>
                <a:ext cx="2880320" cy="136815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051720" y="2420888"/>
                <a:ext cx="100811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2051720" y="2924944"/>
                <a:ext cx="100811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" name="Picture 2" descr="C:\Users\SHIN SANG SEOK\AppData\Local\Microsoft\Windows\Temporary Internet Files\Content.IE5\B27YHEXX\MC900441735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940152" y="1916832"/>
                <a:ext cx="504056" cy="504056"/>
              </a:xfrm>
              <a:prstGeom prst="rect">
                <a:avLst/>
              </a:prstGeom>
              <a:noFill/>
            </p:spPr>
          </p:pic>
          <p:pic>
            <p:nvPicPr>
              <p:cNvPr id="13" name="Picture 2" descr="C:\Users\SHIN SANG SEOK\AppData\Local\Microsoft\Windows\Temporary Internet Files\Content.IE5\B27YHEXX\MC900441735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940152" y="2492896"/>
                <a:ext cx="504056" cy="504056"/>
              </a:xfrm>
              <a:prstGeom prst="rect">
                <a:avLst/>
              </a:prstGeom>
              <a:noFill/>
            </p:spPr>
          </p:pic>
          <p:sp>
            <p:nvSpPr>
              <p:cNvPr id="14" name="TextBox 9"/>
              <p:cNvSpPr txBox="1"/>
              <p:nvPr/>
            </p:nvSpPr>
            <p:spPr>
              <a:xfrm>
                <a:off x="3419872" y="1412776"/>
                <a:ext cx="24256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dirty="0" err="1" smtClean="0"/>
                  <a:t>블루투스</a:t>
                </a:r>
                <a:r>
                  <a:rPr lang="ko-KR" altLang="en-US" dirty="0" smtClean="0"/>
                  <a:t> 시리얼 모듈</a:t>
                </a:r>
                <a:endParaRPr lang="ko-KR" altLang="en-US" dirty="0"/>
              </a:p>
            </p:txBody>
          </p:sp>
          <p:sp>
            <p:nvSpPr>
              <p:cNvPr id="15" name="TextBox 10"/>
              <p:cNvSpPr txBox="1"/>
              <p:nvPr/>
            </p:nvSpPr>
            <p:spPr>
              <a:xfrm>
                <a:off x="3059832" y="2132856"/>
                <a:ext cx="63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 smtClean="0"/>
                  <a:t>RXD</a:t>
                </a:r>
                <a:endParaRPr lang="ko-KR" altLang="en-US" dirty="0"/>
              </a:p>
            </p:txBody>
          </p:sp>
          <p:sp>
            <p:nvSpPr>
              <p:cNvPr id="16" name="TextBox 11"/>
              <p:cNvSpPr txBox="1"/>
              <p:nvPr/>
            </p:nvSpPr>
            <p:spPr>
              <a:xfrm>
                <a:off x="3059832" y="2780928"/>
                <a:ext cx="63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 smtClean="0"/>
                  <a:t>TXD</a:t>
                </a:r>
                <a:endParaRPr lang="ko-KR" altLang="en-US" dirty="0"/>
              </a:p>
            </p:txBody>
          </p:sp>
          <p:sp>
            <p:nvSpPr>
              <p:cNvPr id="17" name="TextBox 12"/>
              <p:cNvSpPr txBox="1"/>
              <p:nvPr/>
            </p:nvSpPr>
            <p:spPr>
              <a:xfrm>
                <a:off x="4355976" y="2132856"/>
                <a:ext cx="1569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dirty="0" err="1" smtClean="0"/>
                  <a:t>블루투스송신</a:t>
                </a:r>
                <a:endParaRPr lang="ko-KR" altLang="en-US" dirty="0"/>
              </a:p>
            </p:txBody>
          </p:sp>
          <p:sp>
            <p:nvSpPr>
              <p:cNvPr id="18" name="TextBox 13"/>
              <p:cNvSpPr txBox="1"/>
              <p:nvPr/>
            </p:nvSpPr>
            <p:spPr>
              <a:xfrm>
                <a:off x="4355976" y="2708920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mtClean="0"/>
                  <a:t>블루투스수신</a:t>
                </a:r>
                <a:endParaRPr lang="ko-KR" altLang="en-US" dirty="0"/>
              </a:p>
            </p:txBody>
          </p:sp>
          <p:sp>
            <p:nvSpPr>
              <p:cNvPr id="19" name="오른쪽 대괄호 18"/>
              <p:cNvSpPr/>
              <p:nvPr/>
            </p:nvSpPr>
            <p:spPr>
              <a:xfrm>
                <a:off x="1403648" y="1844824"/>
                <a:ext cx="648072" cy="1584176"/>
              </a:xfrm>
              <a:prstGeom prst="rightBracket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0" name="TextBox 15"/>
              <p:cNvSpPr txBox="1"/>
              <p:nvPr/>
            </p:nvSpPr>
            <p:spPr>
              <a:xfrm>
                <a:off x="971600" y="1340768"/>
                <a:ext cx="1186252" cy="395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dirty="0" err="1" smtClean="0"/>
                  <a:t>아두이노</a:t>
                </a:r>
                <a:endParaRPr lang="en-US" altLang="ko-KR" dirty="0" smtClean="0"/>
              </a:p>
            </p:txBody>
          </p:sp>
          <p:sp>
            <p:nvSpPr>
              <p:cNvPr id="21" name="TextBox 16"/>
              <p:cNvSpPr txBox="1"/>
              <p:nvPr/>
            </p:nvSpPr>
            <p:spPr>
              <a:xfrm>
                <a:off x="1403648" y="2780928"/>
                <a:ext cx="498048" cy="395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 smtClean="0"/>
                  <a:t>RX</a:t>
                </a:r>
                <a:endParaRPr lang="ko-KR" altLang="en-US" dirty="0"/>
              </a:p>
            </p:txBody>
          </p:sp>
          <p:sp>
            <p:nvSpPr>
              <p:cNvPr id="22" name="TextBox 17"/>
              <p:cNvSpPr txBox="1"/>
              <p:nvPr/>
            </p:nvSpPr>
            <p:spPr>
              <a:xfrm>
                <a:off x="1403648" y="2204864"/>
                <a:ext cx="478415" cy="395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 smtClean="0"/>
                  <a:t>TX</a:t>
                </a:r>
                <a:endParaRPr lang="ko-KR" altLang="en-US" dirty="0"/>
              </a:p>
            </p:txBody>
          </p:sp>
          <p:sp>
            <p:nvSpPr>
              <p:cNvPr id="23" name="오른쪽 대괄호 22"/>
              <p:cNvSpPr/>
              <p:nvPr/>
            </p:nvSpPr>
            <p:spPr>
              <a:xfrm flipH="1">
                <a:off x="7092280" y="1844824"/>
                <a:ext cx="648072" cy="1584176"/>
              </a:xfrm>
              <a:prstGeom prst="rightBracket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4" name="TextBox 19"/>
              <p:cNvSpPr txBox="1"/>
              <p:nvPr/>
            </p:nvSpPr>
            <p:spPr>
              <a:xfrm>
                <a:off x="6948264" y="1331476"/>
                <a:ext cx="1963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dirty="0" smtClean="0"/>
                  <a:t>타 </a:t>
                </a:r>
                <a:r>
                  <a:rPr lang="ko-KR" altLang="en-US" dirty="0" err="1" smtClean="0"/>
                  <a:t>블루투스</a:t>
                </a:r>
                <a:r>
                  <a:rPr lang="ko-KR" altLang="en-US" dirty="0" smtClean="0"/>
                  <a:t> 기기</a:t>
                </a:r>
                <a:endParaRPr lang="en-US" altLang="ko-KR" dirty="0" smtClean="0"/>
              </a:p>
            </p:txBody>
          </p:sp>
          <p:sp>
            <p:nvSpPr>
              <p:cNvPr id="25" name="TextBox 20"/>
              <p:cNvSpPr txBox="1"/>
              <p:nvPr/>
            </p:nvSpPr>
            <p:spPr>
              <a:xfrm>
                <a:off x="7092280" y="2708920"/>
                <a:ext cx="1569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dirty="0" err="1" smtClean="0"/>
                  <a:t>블루투스송신</a:t>
                </a:r>
                <a:endParaRPr lang="ko-KR" altLang="en-US" dirty="0"/>
              </a:p>
            </p:txBody>
          </p:sp>
          <p:sp>
            <p:nvSpPr>
              <p:cNvPr id="26" name="TextBox 21"/>
              <p:cNvSpPr txBox="1"/>
              <p:nvPr/>
            </p:nvSpPr>
            <p:spPr>
              <a:xfrm>
                <a:off x="7092280" y="2060848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mtClean="0"/>
                  <a:t>블루투스수신</a:t>
                </a:r>
                <a:endParaRPr lang="ko-KR" altLang="en-US" dirty="0"/>
              </a:p>
            </p:txBody>
          </p:sp>
        </p:grpSp>
        <p:cxnSp>
          <p:nvCxnSpPr>
            <p:cNvPr id="7" name="직선 화살표 연결선 6"/>
            <p:cNvCxnSpPr/>
            <p:nvPr/>
          </p:nvCxnSpPr>
          <p:spPr>
            <a:xfrm>
              <a:off x="1835696" y="2348880"/>
              <a:ext cx="5544616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 flipH="1">
              <a:off x="1835696" y="2996952"/>
              <a:ext cx="547260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3131840" y="2780928"/>
            <a:ext cx="3025775" cy="10080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ko-KR" sz="3600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맑은 고딕"/>
                <a:ea typeface="맑은 고딕"/>
              </a:rPr>
              <a:t>Q &amp; A</a:t>
            </a:r>
            <a:endParaRPr lang="ko-KR" altLang="en-US" sz="3600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79999"/>
                  </a:srgbClr>
                </a:outerShdw>
              </a:effectLst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825BFA94-9CCF-41C3-B8E7-F797CC362A8E}" type="slidenum">
              <a:rPr lang="ko-KR" altLang="en-US" smtClean="0"/>
              <a:pPr/>
              <a:t>40</a:t>
            </a:fld>
            <a:r>
              <a:rPr lang="en-US" altLang="ko-KR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2555776" y="1052736"/>
            <a:ext cx="432048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79912" y="404664"/>
            <a:ext cx="1666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UART</a:t>
            </a:r>
            <a:r>
              <a:rPr lang="ko-KR" altLang="en-US" sz="1600" dirty="0" smtClean="0"/>
              <a:t>통신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TxD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RxD</a:t>
            </a:r>
            <a:r>
              <a:rPr lang="en-US" altLang="ko-KR" sz="1600" dirty="0" smtClean="0"/>
              <a:t>, GND)</a:t>
            </a:r>
            <a:endParaRPr lang="ko-KR" altLang="en-US" sz="1600" dirty="0"/>
          </a:p>
        </p:txBody>
      </p:sp>
      <p:pic>
        <p:nvPicPr>
          <p:cNvPr id="12" name="그림 11" descr="10-스마트폰-B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2771800" y="2060848"/>
            <a:ext cx="1383187" cy="1016888"/>
          </a:xfrm>
          <a:prstGeom prst="rect">
            <a:avLst/>
          </a:prstGeom>
        </p:spPr>
      </p:pic>
      <p:pic>
        <p:nvPicPr>
          <p:cNvPr id="13" name="그림 12" descr="10-스마트폰-B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8922" y="2052072"/>
            <a:ext cx="1353117" cy="1016888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2555776" y="2717696"/>
            <a:ext cx="79208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075975" y="2708920"/>
            <a:ext cx="79208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SHIN SANG SEOK\AppData\Local\Microsoft\Windows\Temporary Internet Files\Content.IE5\B27YHEXX\MC900441735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1916832"/>
            <a:ext cx="504056" cy="504056"/>
          </a:xfrm>
          <a:prstGeom prst="rect">
            <a:avLst/>
          </a:prstGeom>
          <a:noFill/>
        </p:spPr>
      </p:pic>
      <p:pic>
        <p:nvPicPr>
          <p:cNvPr id="19" name="Picture 2" descr="C:\Users\SHIN SANG SEOK\AppData\Local\Microsoft\Windows\Temporary Internet Files\Content.IE5\B27YHEXX\MC900441735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5004048" y="1916832"/>
            <a:ext cx="432048" cy="504056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771800" y="2924944"/>
            <a:ext cx="1870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UART-to-</a:t>
            </a:r>
            <a:r>
              <a:rPr lang="ko-KR" altLang="en-US" sz="1600" dirty="0" err="1" smtClean="0"/>
              <a:t>블루투스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860032" y="2924944"/>
            <a:ext cx="1870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UART-to-</a:t>
            </a:r>
            <a:r>
              <a:rPr lang="ko-KR" altLang="en-US" sz="1600" dirty="0" err="1" smtClean="0"/>
              <a:t>블루투스</a:t>
            </a:r>
            <a:endParaRPr lang="ko-KR" altLang="en-US" sz="1600" dirty="0"/>
          </a:p>
        </p:txBody>
      </p:sp>
      <p:pic>
        <p:nvPicPr>
          <p:cNvPr id="24" name="그림 23" descr="10-스마트폰-B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2771800" y="3681928"/>
            <a:ext cx="1383187" cy="1016888"/>
          </a:xfrm>
          <a:prstGeom prst="rect">
            <a:avLst/>
          </a:prstGeom>
        </p:spPr>
      </p:pic>
      <p:pic>
        <p:nvPicPr>
          <p:cNvPr id="25" name="그림 24" descr="10-스마트폰-B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8922" y="3673152"/>
            <a:ext cx="1353117" cy="1016888"/>
          </a:xfrm>
          <a:prstGeom prst="rect">
            <a:avLst/>
          </a:prstGeom>
        </p:spPr>
      </p:pic>
      <p:cxnSp>
        <p:nvCxnSpPr>
          <p:cNvPr id="26" name="직선 연결선 25"/>
          <p:cNvCxnSpPr/>
          <p:nvPr/>
        </p:nvCxnSpPr>
        <p:spPr>
          <a:xfrm>
            <a:off x="2555776" y="4338776"/>
            <a:ext cx="79208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075975" y="4330000"/>
            <a:ext cx="79208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C:\Users\SHIN SANG SEOK\AppData\Local\Microsoft\Windows\Temporary Internet Files\Content.IE5\B27YHEXX\MC900441735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3537912"/>
            <a:ext cx="504056" cy="504056"/>
          </a:xfrm>
          <a:prstGeom prst="rect">
            <a:avLst/>
          </a:prstGeom>
          <a:noFill/>
        </p:spPr>
      </p:pic>
      <p:pic>
        <p:nvPicPr>
          <p:cNvPr id="29" name="Picture 2" descr="C:\Users\SHIN SANG SEOK\AppData\Local\Microsoft\Windows\Temporary Internet Files\Content.IE5\B27YHEXX\MC900441735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5004048" y="3537912"/>
            <a:ext cx="432048" cy="504056"/>
          </a:xfrm>
          <a:prstGeom prst="rect">
            <a:avLst/>
          </a:prstGeom>
          <a:noFill/>
        </p:spPr>
      </p:pic>
      <p:sp>
        <p:nvSpPr>
          <p:cNvPr id="32" name="직사각형 31"/>
          <p:cNvSpPr/>
          <p:nvPr/>
        </p:nvSpPr>
        <p:spPr>
          <a:xfrm>
            <a:off x="3059832" y="3555464"/>
            <a:ext cx="3384376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 descr="10-스마트폰-B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2771800" y="5355664"/>
            <a:ext cx="1383187" cy="1016888"/>
          </a:xfrm>
          <a:prstGeom prst="rect">
            <a:avLst/>
          </a:prstGeom>
        </p:spPr>
      </p:pic>
      <p:cxnSp>
        <p:nvCxnSpPr>
          <p:cNvPr id="41" name="직선 연결선 40"/>
          <p:cNvCxnSpPr/>
          <p:nvPr/>
        </p:nvCxnSpPr>
        <p:spPr>
          <a:xfrm>
            <a:off x="2555776" y="6012512"/>
            <a:ext cx="79208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56176" y="6219760"/>
            <a:ext cx="2147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 smtClean="0"/>
              <a:t>블루투스</a:t>
            </a:r>
            <a:r>
              <a:rPr lang="en-US" altLang="ko-KR" sz="1600" dirty="0" smtClean="0"/>
              <a:t>-to-UART </a:t>
            </a:r>
            <a:r>
              <a:rPr lang="ko-KR" altLang="en-US" sz="1600" dirty="0" err="1" smtClean="0"/>
              <a:t>앱</a:t>
            </a:r>
            <a:endParaRPr lang="ko-KR" altLang="en-US" sz="1600" dirty="0"/>
          </a:p>
        </p:txBody>
      </p:sp>
      <p:pic>
        <p:nvPicPr>
          <p:cNvPr id="47" name="그림 46" descr="10-스마트폰-S4mini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20272" y="5211648"/>
            <a:ext cx="1070992" cy="1070992"/>
          </a:xfrm>
          <a:prstGeom prst="rect">
            <a:avLst/>
          </a:prstGeom>
        </p:spPr>
      </p:pic>
      <p:pic>
        <p:nvPicPr>
          <p:cNvPr id="44" name="Picture 2" descr="C:\Users\SHIN SANG SEOK\AppData\Local\Microsoft\Windows\Temporary Internet Files\Content.IE5\B27YHEXX\MC900441735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804248" y="5211648"/>
            <a:ext cx="432048" cy="504056"/>
          </a:xfrm>
          <a:prstGeom prst="rect">
            <a:avLst/>
          </a:prstGeom>
          <a:noFill/>
        </p:spPr>
      </p:pic>
      <p:sp>
        <p:nvSpPr>
          <p:cNvPr id="48" name="모서리가 둥근 직사각형 47"/>
          <p:cNvSpPr/>
          <p:nvPr/>
        </p:nvSpPr>
        <p:spPr>
          <a:xfrm>
            <a:off x="2987824" y="3555464"/>
            <a:ext cx="3456384" cy="1512168"/>
          </a:xfrm>
          <a:prstGeom prst="roundRect">
            <a:avLst/>
          </a:prstGeom>
          <a:solidFill>
            <a:srgbClr val="FFFF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>
            <a:endCxn id="48" idx="3"/>
          </p:cNvCxnSpPr>
          <p:nvPr/>
        </p:nvCxnSpPr>
        <p:spPr>
          <a:xfrm flipV="1">
            <a:off x="2987824" y="4311548"/>
            <a:ext cx="3456384" cy="36004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67544" y="836712"/>
            <a:ext cx="490840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(A)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(B)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(C)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(D)</a:t>
            </a:r>
            <a:endParaRPr lang="ko-KR" altLang="en-US" dirty="0"/>
          </a:p>
        </p:txBody>
      </p:sp>
      <p:pic>
        <p:nvPicPr>
          <p:cNvPr id="36" name="Picture 6" descr="ArduinoUnoFron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>
          <a:xfrm>
            <a:off x="1259632" y="476672"/>
            <a:ext cx="1452290" cy="1084466"/>
          </a:xfrm>
          <a:prstGeom prst="rect">
            <a:avLst/>
          </a:prstGeom>
          <a:noFill/>
          <a:ln/>
        </p:spPr>
      </p:pic>
      <p:pic>
        <p:nvPicPr>
          <p:cNvPr id="38" name="Picture 6" descr="ArduinoUnoFron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>
          <a:xfrm>
            <a:off x="6660232" y="476672"/>
            <a:ext cx="1452290" cy="1084466"/>
          </a:xfrm>
          <a:prstGeom prst="rect">
            <a:avLst/>
          </a:prstGeom>
          <a:noFill/>
          <a:ln/>
        </p:spPr>
      </p:pic>
      <p:pic>
        <p:nvPicPr>
          <p:cNvPr id="40" name="Picture 6" descr="ArduinoUnoFron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>
          <a:xfrm>
            <a:off x="1187624" y="2132856"/>
            <a:ext cx="1452290" cy="1084466"/>
          </a:xfrm>
          <a:prstGeom prst="rect">
            <a:avLst/>
          </a:prstGeom>
          <a:noFill/>
          <a:ln/>
        </p:spPr>
      </p:pic>
      <p:pic>
        <p:nvPicPr>
          <p:cNvPr id="42" name="Picture 6" descr="ArduinoUnoFron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>
          <a:xfrm>
            <a:off x="6660232" y="2060848"/>
            <a:ext cx="1452290" cy="1084466"/>
          </a:xfrm>
          <a:prstGeom prst="rect">
            <a:avLst/>
          </a:prstGeom>
          <a:noFill/>
          <a:ln/>
        </p:spPr>
      </p:pic>
      <p:pic>
        <p:nvPicPr>
          <p:cNvPr id="49" name="Picture 6" descr="ArduinoUnoFron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>
          <a:xfrm>
            <a:off x="1259632" y="3789040"/>
            <a:ext cx="1452290" cy="1084466"/>
          </a:xfrm>
          <a:prstGeom prst="rect">
            <a:avLst/>
          </a:prstGeom>
          <a:noFill/>
          <a:ln/>
        </p:spPr>
      </p:pic>
      <p:pic>
        <p:nvPicPr>
          <p:cNvPr id="50" name="Picture 6" descr="ArduinoUnoFron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>
          <a:xfrm>
            <a:off x="6732240" y="3789040"/>
            <a:ext cx="1452290" cy="1084466"/>
          </a:xfrm>
          <a:prstGeom prst="rect">
            <a:avLst/>
          </a:prstGeom>
          <a:noFill/>
          <a:ln/>
        </p:spPr>
      </p:pic>
      <p:pic>
        <p:nvPicPr>
          <p:cNvPr id="52" name="Picture 6" descr="ArduinoUnoFron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>
          <a:xfrm>
            <a:off x="1259632" y="5373216"/>
            <a:ext cx="1452290" cy="1084466"/>
          </a:xfrm>
          <a:prstGeom prst="rect">
            <a:avLst/>
          </a:prstGeom>
          <a:noFill/>
          <a:ln/>
        </p:spPr>
      </p:pic>
      <p:pic>
        <p:nvPicPr>
          <p:cNvPr id="53" name="그림 52" descr="조립도-0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5400000">
            <a:off x="1481920" y="5222936"/>
            <a:ext cx="1067592" cy="136815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2699792" y="5589240"/>
            <a:ext cx="122413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Picture 2" descr="C:\Users\SHIN SANG SEOK\AppData\Local\Microsoft\Windows\Temporary Internet Files\Content.IE5\B27YHEXX\MC900441735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5301208"/>
            <a:ext cx="504056" cy="5040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블루투스</a:t>
            </a:r>
            <a:r>
              <a:rPr lang="en-US" altLang="ko-KR" dirty="0" smtClean="0"/>
              <a:t>(Bluetooth)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블루투스</a:t>
            </a:r>
            <a:r>
              <a:rPr lang="ko-KR" altLang="en-US" dirty="0" smtClean="0"/>
              <a:t> 시리얼 모듈 </a:t>
            </a:r>
            <a:r>
              <a:rPr lang="en-US" altLang="ko-KR" dirty="0" smtClean="0"/>
              <a:t>(HC-05) </a:t>
            </a:r>
            <a:r>
              <a:rPr lang="ko-KR" altLang="en-US" dirty="0" smtClean="0"/>
              <a:t>연결 방법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JARDUINO-UNO-BM</a:t>
            </a:r>
            <a:r>
              <a:rPr lang="ko-KR" altLang="en-US" dirty="0" smtClean="0"/>
              <a:t> 은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시리얼신호</a:t>
            </a:r>
            <a:r>
              <a:rPr lang="en-US" altLang="ko-KR" dirty="0" smtClean="0"/>
              <a:t>(D0-RX, D1-TX)</a:t>
            </a:r>
            <a:r>
              <a:rPr lang="ko-KR" altLang="en-US" dirty="0" smtClean="0"/>
              <a:t>가 이미 블루투스시리얼 모듈인 </a:t>
            </a:r>
            <a:r>
              <a:rPr lang="en-US" altLang="ko-KR" dirty="0" smtClean="0"/>
              <a:t>HC-05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연결되어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업로드선택스위치를 </a:t>
            </a:r>
            <a:r>
              <a:rPr lang="en-US" altLang="ko-KR" dirty="0" smtClean="0"/>
              <a:t>[BT] </a:t>
            </a:r>
            <a:r>
              <a:rPr lang="ko-KR" altLang="en-US" dirty="0" smtClean="0"/>
              <a:t>위치로 옮기만 준비 완료</a:t>
            </a:r>
            <a:r>
              <a:rPr lang="en-US" altLang="ko-KR" dirty="0" smtClean="0"/>
              <a:t> </a:t>
            </a:r>
          </a:p>
          <a:p>
            <a:pPr lvl="1">
              <a:buNone/>
            </a:pPr>
            <a:r>
              <a:rPr lang="en-US" altLang="ko-KR" dirty="0" smtClean="0"/>
              <a:t>    (</a:t>
            </a:r>
            <a:r>
              <a:rPr lang="ko-KR" altLang="en-US" dirty="0" smtClean="0"/>
              <a:t>프로그램 업로드 이후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825BFA94-9CCF-41C3-B8E7-F797CC362A8E}" type="slidenum">
              <a:rPr lang="ko-KR" altLang="en-US" smtClean="0"/>
              <a:pPr/>
              <a:t>6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pic>
        <p:nvPicPr>
          <p:cNvPr id="5" name="그림 4" descr="조립도-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3424490" y="3424382"/>
            <a:ext cx="2078995" cy="26642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79912" y="5517232"/>
            <a:ext cx="360040" cy="2880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스마트폰으로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켜기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기능 규격 </a:t>
            </a:r>
            <a:r>
              <a:rPr lang="en-US" altLang="ko-KR" dirty="0" smtClean="0"/>
              <a:t>(Functional Specification)</a:t>
            </a:r>
          </a:p>
          <a:p>
            <a:endParaRPr lang="en-US" altLang="ko-KR" dirty="0" smtClean="0"/>
          </a:p>
          <a:p>
            <a:pPr lvl="1"/>
            <a:r>
              <a:rPr lang="ko-KR" altLang="en-US" dirty="0" err="1" smtClean="0"/>
              <a:t>스마트폰에서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‘1’</a:t>
            </a:r>
            <a:r>
              <a:rPr lang="ko-KR" altLang="en-US" dirty="0" smtClean="0"/>
              <a:t>이라고 입력하면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ON </a:t>
            </a:r>
            <a:r>
              <a:rPr lang="ko-KR" altLang="en-US" dirty="0" smtClean="0"/>
              <a:t>시키고</a:t>
            </a:r>
            <a:r>
              <a:rPr lang="en-US" altLang="ko-KR" dirty="0" smtClean="0"/>
              <a:t>, ‘2’</a:t>
            </a:r>
            <a:r>
              <a:rPr lang="ko-KR" altLang="en-US" dirty="0" smtClean="0"/>
              <a:t>라고 입력하면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OFF </a:t>
            </a:r>
            <a:r>
              <a:rPr lang="ko-KR" altLang="en-US" dirty="0" smtClean="0"/>
              <a:t>시킴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구현 방법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시리얼 포트를 체크하여</a:t>
            </a:r>
            <a:r>
              <a:rPr lang="en-US" altLang="ko-KR" dirty="0" smtClean="0"/>
              <a:t> ‘1’</a:t>
            </a:r>
            <a:r>
              <a:rPr lang="ko-KR" altLang="en-US" dirty="0" smtClean="0"/>
              <a:t>이 들어왔으면 </a:t>
            </a:r>
            <a:r>
              <a:rPr lang="en-US" altLang="ko-KR" dirty="0" smtClean="0"/>
              <a:t>LED ON, ‘2’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LED OFF, </a:t>
            </a:r>
            <a:r>
              <a:rPr lang="ko-KR" altLang="en-US" dirty="0" smtClean="0"/>
              <a:t>기타 문자면 </a:t>
            </a:r>
            <a:r>
              <a:rPr lang="en-US" altLang="ko-KR" dirty="0" smtClean="0"/>
              <a:t>PASS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내부 </a:t>
            </a:r>
            <a:r>
              <a:rPr lang="en-US" altLang="ko-KR" dirty="0" smtClean="0"/>
              <a:t>D13 LED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실행 방법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스마트폰에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Bluetooth Controller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설치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스마트폰의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블루투스를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ON </a:t>
            </a:r>
            <a:r>
              <a:rPr lang="ko-KR" altLang="en-US" dirty="0" smtClean="0"/>
              <a:t>상태로 하고 </a:t>
            </a:r>
            <a:r>
              <a:rPr lang="en-US" altLang="ko-KR" dirty="0" smtClean="0"/>
              <a:t>JARDUINO-UNO-BM</a:t>
            </a:r>
            <a:r>
              <a:rPr lang="ko-KR" altLang="en-US" dirty="0" smtClean="0"/>
              <a:t>의 블루투스와 </a:t>
            </a:r>
            <a:r>
              <a:rPr lang="ko-KR" altLang="en-US" dirty="0" err="1" smtClean="0"/>
              <a:t>패어링한</a:t>
            </a:r>
            <a:r>
              <a:rPr lang="ko-KR" altLang="en-US" dirty="0" smtClean="0"/>
              <a:t> 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패어링시</a:t>
            </a:r>
            <a:r>
              <a:rPr lang="ko-KR" altLang="en-US" dirty="0" smtClean="0"/>
              <a:t> 비밀번호 </a:t>
            </a:r>
            <a:r>
              <a:rPr lang="en-US" altLang="ko-KR" dirty="0" smtClean="0"/>
              <a:t>= 1234) </a:t>
            </a:r>
            <a:r>
              <a:rPr lang="ko-KR" altLang="en-US" dirty="0" smtClean="0"/>
              <a:t>문자를 보내서 제어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825BFA94-9CCF-41C3-B8E7-F797CC362A8E}" type="slidenum">
              <a:rPr lang="ko-KR" altLang="en-US" smtClean="0"/>
              <a:pPr/>
              <a:t>7</a:t>
            </a:fld>
            <a:r>
              <a:rPr lang="en-US" altLang="ko-KR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스마트폰으로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켜기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연결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825BFA94-9CCF-41C3-B8E7-F797CC362A8E}" type="slidenum">
              <a:rPr lang="ko-KR" altLang="en-US" smtClean="0"/>
              <a:pPr/>
              <a:t>8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20272" y="2060848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D0-RX</a:t>
            </a:r>
          </a:p>
          <a:p>
            <a:r>
              <a:rPr lang="en-US" altLang="ko-KR" sz="1400" dirty="0" smtClean="0"/>
              <a:t>D1-TX</a:t>
            </a:r>
            <a:endParaRPr lang="ko-KR" altLang="en-US" sz="1400" dirty="0"/>
          </a:p>
        </p:txBody>
      </p:sp>
      <p:pic>
        <p:nvPicPr>
          <p:cNvPr id="13" name="그림 12" descr="조립도-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2917967" y="1626649"/>
            <a:ext cx="3596098" cy="4608512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 flipH="1">
            <a:off x="3851920" y="2348880"/>
            <a:ext cx="3024336" cy="115212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3707904" y="2348880"/>
            <a:ext cx="2880320" cy="115212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스마트폰으로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켜기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앱</a:t>
            </a:r>
            <a:r>
              <a:rPr lang="ko-KR" altLang="en-US" dirty="0" smtClean="0"/>
              <a:t> 설치 및 구동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825BFA94-9CCF-41C3-B8E7-F797CC362A8E}" type="slidenum">
              <a:rPr lang="ko-KR" altLang="en-US" smtClean="0"/>
              <a:pPr/>
              <a:t>9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pic>
        <p:nvPicPr>
          <p:cNvPr id="5" name="그림 4" descr="그림13-13.jpg"/>
          <p:cNvPicPr/>
          <p:nvPr/>
        </p:nvPicPr>
        <p:blipFill>
          <a:blip r:embed="rId2" cstate="print"/>
          <a:stretch>
            <a:fillRect/>
          </a:stretch>
        </p:blipFill>
        <p:spPr>
          <a:xfrm rot="5400000">
            <a:off x="1225639" y="2446238"/>
            <a:ext cx="3803759" cy="2888962"/>
          </a:xfrm>
          <a:prstGeom prst="rect">
            <a:avLst/>
          </a:prstGeom>
        </p:spPr>
      </p:pic>
      <p:pic>
        <p:nvPicPr>
          <p:cNvPr id="6" name="그림 5" descr="20150224_004652.jpg"/>
          <p:cNvPicPr/>
          <p:nvPr/>
        </p:nvPicPr>
        <p:blipFill>
          <a:blip r:embed="rId3" cstate="print"/>
          <a:stretch>
            <a:fillRect/>
          </a:stretch>
        </p:blipFill>
        <p:spPr>
          <a:xfrm rot="5400000">
            <a:off x="4483522" y="2581375"/>
            <a:ext cx="3816424" cy="2631356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6444208" y="2924944"/>
            <a:ext cx="50405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123728" y="3429000"/>
            <a:ext cx="172819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69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8773</TotalTime>
  <Words>2103</Words>
  <Application>Microsoft Office PowerPoint</Application>
  <PresentationFormat>화면 슬라이드 쇼(4:3)</PresentationFormat>
  <Paragraphs>577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굴림</vt:lpstr>
      <vt:lpstr>맑은 고딕</vt:lpstr>
      <vt:lpstr>Arial</vt:lpstr>
      <vt:lpstr>Times New Roman</vt:lpstr>
      <vt:lpstr>Wingdings</vt:lpstr>
      <vt:lpstr>Office 테마</vt:lpstr>
      <vt:lpstr>12강 : 스마트폰으로 작동하는          아두이노 자동차</vt:lpstr>
      <vt:lpstr>블루투스(Bluetooth)</vt:lpstr>
      <vt:lpstr>블루투스(Bluetooth)</vt:lpstr>
      <vt:lpstr>블루투스(Bluetooth)</vt:lpstr>
      <vt:lpstr>PowerPoint 프레젠테이션</vt:lpstr>
      <vt:lpstr>블루투스(Bluetooth)</vt:lpstr>
      <vt:lpstr>스마트폰으로 LED 켜기</vt:lpstr>
      <vt:lpstr>스마트폰으로 LED 켜기</vt:lpstr>
      <vt:lpstr>스마트폰으로 LED 켜기</vt:lpstr>
      <vt:lpstr>스마트폰으로 LED 켜기</vt:lpstr>
      <vt:lpstr>스마트폰으로 LED 켜기</vt:lpstr>
      <vt:lpstr>블루투스 - 연습</vt:lpstr>
      <vt:lpstr>아두이노 자동차</vt:lpstr>
      <vt:lpstr>아두이노 자동차 움직이기 (Auto)</vt:lpstr>
      <vt:lpstr>아두이노 자동차 움직이기 (Auto)</vt:lpstr>
      <vt:lpstr>DC 모터(자동차 바퀴 모터) 연결</vt:lpstr>
      <vt:lpstr>DC 모터(자동차 바퀴 모터) 연결</vt:lpstr>
      <vt:lpstr>아두이노 자동차 움직이기 (Auto)</vt:lpstr>
      <vt:lpstr>스마트폰으로 LED 켜기</vt:lpstr>
      <vt:lpstr>아두이노 자동차 움직이기 (Auto)</vt:lpstr>
      <vt:lpstr>아두이노 자동차 움직이기 (Auto)</vt:lpstr>
      <vt:lpstr>아두이노 자동차 움직이기 (Auto)</vt:lpstr>
      <vt:lpstr>자동차 - 연습</vt:lpstr>
      <vt:lpstr>아두이노 자동차 움직이기 (스마트폰)</vt:lpstr>
      <vt:lpstr>아두이노 자동차 움직이기 (스마트폰)</vt:lpstr>
      <vt:lpstr>아두이노 자동차 움직이기 (스마트폰)</vt:lpstr>
      <vt:lpstr>아두이노 자동차 움직이기 (스마트폰)</vt:lpstr>
      <vt:lpstr>아두이노 자동차 움직이기 (스마트폰)</vt:lpstr>
      <vt:lpstr>아두이노 자동차 움직이기 (스마트폰)</vt:lpstr>
      <vt:lpstr>아두이노 자동차 움직이기 (스마트폰)</vt:lpstr>
      <vt:lpstr>아두이노 자동차 움직이기 (스마트폰)</vt:lpstr>
      <vt:lpstr>자동차 - 연습</vt:lpstr>
      <vt:lpstr>자율주행 자동차</vt:lpstr>
      <vt:lpstr>자율주행 자동차</vt:lpstr>
      <vt:lpstr>자율주행 자동차</vt:lpstr>
      <vt:lpstr>자율주행 자동차</vt:lpstr>
      <vt:lpstr>자율주행 자동차</vt:lpstr>
      <vt:lpstr>자율주행 자동차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sm p</cp:lastModifiedBy>
  <cp:revision>171</cp:revision>
  <dcterms:created xsi:type="dcterms:W3CDTF">2012-07-31T02:22:19Z</dcterms:created>
  <dcterms:modified xsi:type="dcterms:W3CDTF">2017-11-08T03:12:51Z</dcterms:modified>
</cp:coreProperties>
</file>