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4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E189-73F2-4BD5-A018-D91F6E279829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F084-0CEB-4F71-B44C-8AD98FE9E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5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1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524000" y="1809691"/>
            <a:ext cx="9144000" cy="483209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/>
              <a:t>#define FORWARD  1</a:t>
            </a:r>
            <a:endParaRPr lang="ko-KR" altLang="en-US" sz="1400" dirty="0"/>
          </a:p>
          <a:p>
            <a:r>
              <a:rPr lang="en-US" altLang="ko-KR" sz="1400" dirty="0"/>
              <a:t>#define BACKWARD  0</a:t>
            </a:r>
            <a:endParaRPr lang="ko-KR" altLang="en-US" sz="1400" dirty="0"/>
          </a:p>
          <a:p>
            <a:pPr latinLnBrk="0"/>
            <a:r>
              <a:rPr lang="en-US" altLang="ko-KR" sz="1400" dirty="0"/>
              <a:t>#define SPEED_75	192	// PWM</a:t>
            </a:r>
            <a:r>
              <a:rPr lang="ko-KR" altLang="ko-KR" sz="1400" dirty="0"/>
              <a:t>값</a:t>
            </a:r>
            <a:r>
              <a:rPr lang="en-US" altLang="ko-KR" sz="1400" dirty="0"/>
              <a:t> 192 (0~255), 75% </a:t>
            </a:r>
            <a:r>
              <a:rPr lang="ko-KR" altLang="ko-KR" sz="1400" dirty="0"/>
              <a:t>값</a:t>
            </a:r>
          </a:p>
          <a:p>
            <a:pPr latinLnBrk="0"/>
            <a:r>
              <a:rPr lang="en-US" altLang="ko-KR" sz="1400" dirty="0"/>
              <a:t>#define SPEED_0		0	// PWM</a:t>
            </a:r>
            <a:r>
              <a:rPr lang="ko-KR" altLang="ko-KR" sz="1400" dirty="0"/>
              <a:t>값</a:t>
            </a:r>
            <a:r>
              <a:rPr lang="en-US" altLang="ko-KR" sz="1400" dirty="0"/>
              <a:t> 0(LOW) (0~255), 0% </a:t>
            </a:r>
            <a:r>
              <a:rPr lang="ko-KR" altLang="ko-KR" sz="1400" dirty="0"/>
              <a:t>값</a:t>
            </a:r>
          </a:p>
          <a:p>
            <a:pPr latinLnBrk="0"/>
            <a:r>
              <a:rPr lang="en-US" altLang="ko-KR" sz="1400" dirty="0"/>
              <a:t>const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trig = 2;		// </a:t>
            </a:r>
            <a:r>
              <a:rPr lang="ko-KR" altLang="ko-KR" sz="1400" dirty="0"/>
              <a:t>거리센서</a:t>
            </a:r>
            <a:r>
              <a:rPr lang="en-US" altLang="ko-KR" sz="1400" dirty="0"/>
              <a:t> TRIG </a:t>
            </a:r>
            <a:r>
              <a:rPr lang="ko-KR" altLang="ko-KR" sz="1400" dirty="0" err="1"/>
              <a:t>입력핀</a:t>
            </a:r>
            <a:r>
              <a:rPr lang="en-US" altLang="ko-KR" sz="1400" dirty="0"/>
              <a:t>(</a:t>
            </a:r>
            <a:r>
              <a:rPr lang="ko-KR" altLang="ko-KR" sz="1400" dirty="0" err="1"/>
              <a:t>아두이노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출력핀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const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echo = 3;		// </a:t>
            </a:r>
            <a:r>
              <a:rPr lang="ko-KR" altLang="ko-KR" sz="1400" dirty="0"/>
              <a:t>거리센서</a:t>
            </a:r>
            <a:r>
              <a:rPr lang="en-US" altLang="ko-KR" sz="1400" dirty="0"/>
              <a:t> ECHO </a:t>
            </a:r>
            <a:r>
              <a:rPr lang="ko-KR" altLang="ko-KR" sz="1400" dirty="0" err="1"/>
              <a:t>출력핀</a:t>
            </a:r>
            <a:r>
              <a:rPr lang="en-US" altLang="ko-KR" sz="1400" dirty="0"/>
              <a:t>(</a:t>
            </a:r>
            <a:r>
              <a:rPr lang="ko-KR" altLang="ko-KR" sz="1400" dirty="0" err="1"/>
              <a:t>아두이노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입력핀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const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motor_a_pwm</a:t>
            </a:r>
            <a:r>
              <a:rPr lang="en-US" altLang="ko-KR" sz="1400" dirty="0"/>
              <a:t> = 5;	// </a:t>
            </a:r>
            <a:r>
              <a:rPr lang="ko-KR" altLang="ko-KR" sz="1400" dirty="0"/>
              <a:t>모터</a:t>
            </a:r>
            <a:r>
              <a:rPr lang="en-US" altLang="ko-KR" sz="1400" dirty="0"/>
              <a:t> A PWM </a:t>
            </a:r>
            <a:r>
              <a:rPr lang="ko-KR" altLang="ko-KR" sz="1400" dirty="0" err="1"/>
              <a:t>입력핀</a:t>
            </a:r>
            <a:r>
              <a:rPr lang="en-US" altLang="ko-KR" sz="1400" dirty="0"/>
              <a:t>(</a:t>
            </a:r>
            <a:r>
              <a:rPr lang="ko-KR" altLang="ko-KR" sz="1400" dirty="0" err="1"/>
              <a:t>아두이노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출력핀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const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motor_a_dir</a:t>
            </a:r>
            <a:r>
              <a:rPr lang="en-US" altLang="ko-KR" sz="1400" dirty="0"/>
              <a:t> = 4;	// </a:t>
            </a:r>
            <a:r>
              <a:rPr lang="ko-KR" altLang="en-US" sz="1400" dirty="0"/>
              <a:t>모터 </a:t>
            </a:r>
            <a:r>
              <a:rPr lang="en-US" altLang="ko-KR" sz="1400" dirty="0"/>
              <a:t>A </a:t>
            </a:r>
            <a:r>
              <a:rPr lang="ko-KR" altLang="en-US" sz="1400" dirty="0"/>
              <a:t>방향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출력핀</a:t>
            </a:r>
            <a:r>
              <a:rPr lang="en-US" altLang="ko-KR" sz="1400" dirty="0"/>
              <a:t>)</a:t>
            </a:r>
          </a:p>
          <a:p>
            <a:pPr latinLnBrk="0"/>
            <a:r>
              <a:rPr lang="en-US" altLang="ko-KR" sz="1400" dirty="0"/>
              <a:t>const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motor_b_pwm</a:t>
            </a:r>
            <a:r>
              <a:rPr lang="en-US" altLang="ko-KR" sz="1400" dirty="0"/>
              <a:t> = 6;	// </a:t>
            </a:r>
            <a:r>
              <a:rPr lang="ko-KR" altLang="ko-KR" sz="1400" dirty="0"/>
              <a:t>모터</a:t>
            </a:r>
            <a:r>
              <a:rPr lang="en-US" altLang="ko-KR" sz="1400" dirty="0"/>
              <a:t> B PWM </a:t>
            </a:r>
            <a:r>
              <a:rPr lang="ko-KR" altLang="ko-KR" sz="1400" dirty="0" err="1"/>
              <a:t>입력핀</a:t>
            </a:r>
            <a:r>
              <a:rPr lang="en-US" altLang="ko-KR" sz="1400" dirty="0"/>
              <a:t>(</a:t>
            </a:r>
            <a:r>
              <a:rPr lang="ko-KR" altLang="ko-KR" sz="1400" dirty="0" err="1"/>
              <a:t>아두이노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출력핀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const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motor_b_dir</a:t>
            </a:r>
            <a:r>
              <a:rPr lang="en-US" altLang="ko-KR" sz="1400" dirty="0"/>
              <a:t> = 7;	// </a:t>
            </a:r>
            <a:r>
              <a:rPr lang="ko-KR" altLang="en-US" sz="1400" dirty="0"/>
              <a:t>모터 </a:t>
            </a:r>
            <a:r>
              <a:rPr lang="en-US" altLang="ko-KR" sz="1400" dirty="0"/>
              <a:t>B </a:t>
            </a:r>
            <a:r>
              <a:rPr lang="ko-KR" altLang="en-US" sz="1400" dirty="0"/>
              <a:t>방향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출력핀</a:t>
            </a:r>
            <a:r>
              <a:rPr lang="en-US" altLang="ko-KR" sz="1400" dirty="0"/>
              <a:t>)</a:t>
            </a:r>
          </a:p>
          <a:p>
            <a:pPr latinLnBrk="0"/>
            <a:r>
              <a:rPr lang="en-US" altLang="ko-KR" sz="1400" dirty="0"/>
              <a:t> 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forw</a:t>
            </a:r>
            <a:r>
              <a:rPr lang="en-US" altLang="ko-KR" sz="1400" dirty="0"/>
              <a:t>()</a:t>
            </a:r>
            <a:endParaRPr lang="ko-KR" altLang="en-US" sz="1400" dirty="0"/>
          </a:p>
          <a:p>
            <a:r>
              <a:rPr lang="en-US" altLang="ko-KR" sz="1400" dirty="0"/>
              <a:t>{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motor_a_dir</a:t>
            </a:r>
            <a:r>
              <a:rPr lang="en-US" altLang="ko-KR" sz="1400" dirty="0"/>
              <a:t>, FORWARD);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motor_a_pwm</a:t>
            </a:r>
            <a:r>
              <a:rPr lang="en-US" altLang="ko-KR" sz="1400" dirty="0"/>
              <a:t>, SPEED_75);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motor_b_dir</a:t>
            </a:r>
            <a:r>
              <a:rPr lang="en-US" altLang="ko-KR" sz="1400" dirty="0"/>
              <a:t>, FORWARD);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motor_b_pwm</a:t>
            </a:r>
            <a:r>
              <a:rPr lang="en-US" altLang="ko-KR" sz="1400" dirty="0"/>
              <a:t>, SPEED_75);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rotateR</a:t>
            </a:r>
            <a:r>
              <a:rPr lang="en-US" altLang="ko-KR" sz="1400" dirty="0"/>
              <a:t>()</a:t>
            </a:r>
            <a:endParaRPr lang="ko-KR" altLang="en-US" sz="1400" dirty="0"/>
          </a:p>
          <a:p>
            <a:r>
              <a:rPr lang="en-US" altLang="ko-KR" sz="1400" dirty="0"/>
              <a:t>{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motor_a_dir</a:t>
            </a:r>
            <a:r>
              <a:rPr lang="en-US" altLang="ko-KR" sz="1400" dirty="0"/>
              <a:t>, BACKWARD);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motor_a_pwm</a:t>
            </a:r>
            <a:r>
              <a:rPr lang="en-US" altLang="ko-KR" sz="1400" dirty="0"/>
              <a:t>, SPEED_75);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motor_b_dir</a:t>
            </a:r>
            <a:r>
              <a:rPr lang="en-US" altLang="ko-KR" sz="1400" dirty="0"/>
              <a:t>, FORWARD);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motor_b_pwm</a:t>
            </a:r>
            <a:r>
              <a:rPr lang="en-US" altLang="ko-KR" sz="1400" dirty="0"/>
              <a:t>, SPEED_75);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34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2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524000" y="2233023"/>
            <a:ext cx="9144000" cy="418576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/>
              <a:t>void stop()</a:t>
            </a:r>
            <a:endParaRPr lang="ko-KR" altLang="en-US" sz="1400" dirty="0"/>
          </a:p>
          <a:p>
            <a:r>
              <a:rPr lang="en-US" altLang="ko-KR" sz="1400" dirty="0"/>
              <a:t>{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motor_a_dir</a:t>
            </a:r>
            <a:r>
              <a:rPr lang="en-US" altLang="ko-KR" sz="1400" dirty="0"/>
              <a:t>, FORWARD);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motor_a_pwm</a:t>
            </a:r>
            <a:r>
              <a:rPr lang="en-US" altLang="ko-KR" sz="1400" dirty="0"/>
              <a:t>, SPEED_0);</a:t>
            </a:r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motor_b_dir</a:t>
            </a:r>
            <a:r>
              <a:rPr lang="en-US" altLang="ko-KR" sz="1400" dirty="0"/>
              <a:t>, FORWARD);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motor_b_pwm</a:t>
            </a:r>
            <a:r>
              <a:rPr lang="en-US" altLang="ko-KR" sz="1400" dirty="0"/>
              <a:t>, SPEED_0);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double </a:t>
            </a:r>
            <a:r>
              <a:rPr lang="en-US" altLang="ko-KR" sz="1400" dirty="0" err="1"/>
              <a:t>calDistance</a:t>
            </a:r>
            <a:r>
              <a:rPr lang="en-US" altLang="ko-KR" sz="1400" dirty="0"/>
              <a:t>()			// </a:t>
            </a:r>
            <a:r>
              <a:rPr lang="ko-KR" altLang="ko-KR" sz="1400" dirty="0"/>
              <a:t>장애물까지의 거리 계산</a:t>
            </a:r>
          </a:p>
          <a:p>
            <a:pPr latinLnBrk="0"/>
            <a:r>
              <a:rPr lang="en-US" altLang="ko-KR" sz="1400" dirty="0"/>
              <a:t>{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long </a:t>
            </a:r>
            <a:r>
              <a:rPr lang="en-US" altLang="ko-KR" sz="1400" dirty="0" err="1"/>
              <a:t>echoTimeUs</a:t>
            </a:r>
            <a:r>
              <a:rPr lang="en-US" altLang="ko-KR" sz="1400" dirty="0"/>
              <a:t>;			// </a:t>
            </a:r>
            <a:r>
              <a:rPr lang="ko-KR" altLang="ko-KR" sz="1400" dirty="0"/>
              <a:t>초음파가 돌아오는데 걸린 시간 저장</a:t>
            </a:r>
          </a:p>
          <a:p>
            <a:pPr latinLnBrk="0"/>
            <a:r>
              <a:rPr lang="en-US" altLang="ko-KR" sz="1400" dirty="0"/>
              <a:t>  double </a:t>
            </a:r>
            <a:r>
              <a:rPr lang="en-US" altLang="ko-KR" sz="1400" dirty="0" err="1"/>
              <a:t>distanceCm</a:t>
            </a:r>
            <a:r>
              <a:rPr lang="en-US" altLang="ko-KR" sz="1400" dirty="0"/>
              <a:t>;			// </a:t>
            </a:r>
            <a:r>
              <a:rPr lang="ko-KR" altLang="ko-KR" sz="1400" dirty="0"/>
              <a:t>장애물까지의 계산된 거리 저장</a:t>
            </a:r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(trig, HIGH);		// </a:t>
            </a:r>
            <a:r>
              <a:rPr lang="ko-KR" altLang="ko-KR" sz="1400" dirty="0"/>
              <a:t>측정용 초음파 발생</a:t>
            </a:r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delayMicroseconds</a:t>
            </a:r>
            <a:r>
              <a:rPr lang="en-US" altLang="ko-KR" sz="1400" dirty="0"/>
              <a:t>(10);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(trig, LOW);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echoTimeUs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pulseIn</a:t>
            </a:r>
            <a:r>
              <a:rPr lang="en-US" altLang="ko-KR" sz="1400" dirty="0"/>
              <a:t>(echo, HIGH);	// </a:t>
            </a:r>
            <a:r>
              <a:rPr lang="ko-KR" altLang="ko-KR" sz="1400" dirty="0"/>
              <a:t>초음파가 돌아올 때까지의 시간 계산</a:t>
            </a:r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distanceCm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echoTimeUs</a:t>
            </a:r>
            <a:r>
              <a:rPr lang="en-US" altLang="ko-KR" sz="1400" dirty="0"/>
              <a:t> * 349.5 / 2;	// </a:t>
            </a:r>
            <a:r>
              <a:rPr lang="ko-KR" altLang="ko-KR" sz="1400" dirty="0"/>
              <a:t>장애물까지의 거리 계산</a:t>
            </a:r>
            <a:r>
              <a:rPr lang="en-US" altLang="ko-KR" sz="1400" dirty="0"/>
              <a:t>, </a:t>
            </a:r>
            <a:r>
              <a:rPr lang="ko-KR" altLang="ko-KR" sz="1400" dirty="0"/>
              <a:t>거리</a:t>
            </a:r>
            <a:r>
              <a:rPr lang="en-US" altLang="ko-KR" sz="1400" dirty="0"/>
              <a:t> = </a:t>
            </a:r>
            <a:r>
              <a:rPr lang="ko-KR" altLang="ko-KR" sz="1400" dirty="0"/>
              <a:t>속도</a:t>
            </a:r>
            <a:r>
              <a:rPr lang="en-US" altLang="ko-KR" sz="1400" dirty="0"/>
              <a:t> x </a:t>
            </a:r>
            <a:r>
              <a:rPr lang="ko-KR" altLang="ko-KR" sz="1400" dirty="0"/>
              <a:t>시간</a:t>
            </a:r>
          </a:p>
          <a:p>
            <a:pPr latinLnBrk="0"/>
            <a:r>
              <a:rPr lang="en-US" altLang="ko-KR" sz="1400" dirty="0"/>
              <a:t>				// </a:t>
            </a:r>
            <a:r>
              <a:rPr lang="ko-KR" altLang="ko-KR" sz="1400" dirty="0"/>
              <a:t>초음파 속도는</a:t>
            </a:r>
            <a:r>
              <a:rPr lang="en-US" altLang="ko-KR" sz="1400" dirty="0"/>
              <a:t> 349.5m/s(</a:t>
            </a:r>
            <a:r>
              <a:rPr lang="ko-KR" altLang="ko-KR" sz="1400" dirty="0"/>
              <a:t>온도</a:t>
            </a:r>
            <a:r>
              <a:rPr lang="en-US" altLang="ko-KR" sz="1400" dirty="0"/>
              <a:t> 30</a:t>
            </a:r>
            <a:r>
              <a:rPr lang="ko-KR" altLang="ko-KR" sz="1400" dirty="0"/>
              <a:t>도로 계산시</a:t>
            </a:r>
            <a:r>
              <a:rPr lang="en-US" altLang="ko-KR" sz="1400" dirty="0"/>
              <a:t> ^^;. </a:t>
            </a:r>
            <a:r>
              <a:rPr lang="ko-KR" altLang="ko-KR" sz="1400" dirty="0"/>
              <a:t>실제 정확한 속도는 </a:t>
            </a:r>
            <a:r>
              <a:rPr lang="en-US" altLang="ko-KR" sz="1400" dirty="0"/>
              <a:t>“331.5 + 0.6 x </a:t>
            </a:r>
            <a:r>
              <a:rPr lang="ko-KR" altLang="ko-KR" sz="1400" dirty="0"/>
              <a:t>온도</a:t>
            </a:r>
            <a:r>
              <a:rPr lang="en-US" altLang="ko-KR" sz="1400" dirty="0"/>
              <a:t>”</a:t>
            </a:r>
            <a:r>
              <a:rPr lang="ko-KR" altLang="ko-KR" sz="1400" dirty="0"/>
              <a:t>임</a:t>
            </a:r>
            <a:r>
              <a:rPr lang="en-US" altLang="ko-KR" sz="1400" dirty="0"/>
              <a:t>;)</a:t>
            </a:r>
            <a:r>
              <a:rPr lang="ko-KR" altLang="ko-KR" sz="1400" dirty="0"/>
              <a:t>이고 움직인 거리는 장애물까지 왔다갔다 왕복거리이므로 실제 장애물까지의 거리는 측정된 거리를</a:t>
            </a:r>
            <a:r>
              <a:rPr lang="en-US" altLang="ko-KR" sz="1400" dirty="0"/>
              <a:t> 2</a:t>
            </a:r>
            <a:r>
              <a:rPr lang="ko-KR" altLang="ko-KR" sz="1400" dirty="0"/>
              <a:t>로 더 나누어 주어야 함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return(</a:t>
            </a:r>
            <a:r>
              <a:rPr lang="en-US" altLang="ko-KR" sz="1400" dirty="0" err="1"/>
              <a:t>distanceCm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}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91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스케치 프로그램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825BFA94-9CCF-41C3-B8E7-F797CC362A8E}" type="slidenum">
              <a:rPr lang="ko-KR" altLang="en-US" smtClean="0"/>
              <a:pPr/>
              <a:t>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524000" y="1844825"/>
            <a:ext cx="9144000" cy="24622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dirty="0"/>
              <a:t>void setup()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{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(trig, OUTPUT);		// TRIG </a:t>
            </a:r>
            <a:r>
              <a:rPr lang="ko-KR" altLang="ko-KR" sz="1400" dirty="0"/>
              <a:t>신호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아두이노는</a:t>
            </a:r>
            <a:r>
              <a:rPr lang="ko-KR" altLang="ko-KR" sz="1400" dirty="0"/>
              <a:t> 출력</a:t>
            </a:r>
            <a:r>
              <a:rPr lang="en-US" altLang="ko-KR" sz="1400" dirty="0"/>
              <a:t>, </a:t>
            </a:r>
            <a:r>
              <a:rPr lang="ko-KR" altLang="ko-KR" sz="1400" dirty="0"/>
              <a:t>거리센서는 입력</a:t>
            </a:r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(echo, INPUT);		// ECHO </a:t>
            </a:r>
            <a:r>
              <a:rPr lang="ko-KR" altLang="ko-KR" sz="1400" dirty="0"/>
              <a:t>신호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아두이노는</a:t>
            </a:r>
            <a:r>
              <a:rPr lang="ko-KR" altLang="ko-KR" sz="1400" dirty="0"/>
              <a:t> 출력</a:t>
            </a:r>
            <a:r>
              <a:rPr lang="en-US" altLang="ko-KR" sz="1400" dirty="0"/>
              <a:t>, </a:t>
            </a:r>
            <a:r>
              <a:rPr lang="ko-KR" altLang="ko-KR" sz="1400" dirty="0"/>
              <a:t>거리센서는 입력</a:t>
            </a:r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motor_a_pwm</a:t>
            </a:r>
            <a:r>
              <a:rPr lang="en-US" altLang="ko-KR" sz="1400" dirty="0"/>
              <a:t>, OUTPUT);	// </a:t>
            </a:r>
            <a:r>
              <a:rPr lang="ko-KR" altLang="ko-KR" sz="1400" dirty="0"/>
              <a:t>모터 </a:t>
            </a:r>
            <a:r>
              <a:rPr lang="ko-KR" altLang="ko-KR" sz="1400" dirty="0" err="1"/>
              <a:t>제어핀은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아두이노</a:t>
            </a:r>
            <a:r>
              <a:rPr lang="ko-KR" altLang="ko-KR" sz="1400" dirty="0"/>
              <a:t> 입장에서 모두 출력</a:t>
            </a:r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motor_dir_a</a:t>
            </a:r>
            <a:r>
              <a:rPr lang="en-US" altLang="ko-KR" sz="1400" dirty="0"/>
              <a:t>, OUTPUT);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motor_b_pwm</a:t>
            </a:r>
            <a:r>
              <a:rPr lang="en-US" altLang="ko-KR" sz="1400" dirty="0"/>
              <a:t>, OUTPUT);	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motor_dir_b</a:t>
            </a:r>
            <a:r>
              <a:rPr lang="en-US" altLang="ko-KR" sz="1400" dirty="0"/>
              <a:t>, OUTPUT); 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(trig, LOW);		// TRIG </a:t>
            </a:r>
            <a:r>
              <a:rPr lang="ko-KR" altLang="ko-KR" sz="1400" dirty="0"/>
              <a:t>신호의 초기값은</a:t>
            </a:r>
            <a:r>
              <a:rPr lang="en-US" altLang="ko-KR" sz="1400" dirty="0"/>
              <a:t> LOW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}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 </a:t>
            </a:r>
            <a:endParaRPr lang="ko-KR" altLang="ko-KR" sz="1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71056" y="3964900"/>
            <a:ext cx="8496944" cy="28931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dirty="0"/>
              <a:t>void loop()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{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double distance;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err="1"/>
              <a:t>forw</a:t>
            </a:r>
            <a:r>
              <a:rPr lang="en-US" altLang="ko-KR" sz="1400" dirty="0"/>
              <a:t>();		// </a:t>
            </a:r>
            <a:r>
              <a:rPr lang="ko-KR" altLang="ko-KR" sz="1400" dirty="0"/>
              <a:t>전진 명령 처리</a:t>
            </a:r>
          </a:p>
          <a:p>
            <a:pPr latinLnBrk="0"/>
            <a:r>
              <a:rPr lang="en-US" altLang="ko-KR" sz="1400" dirty="0"/>
              <a:t>  while(1)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{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delay(10);	// 10ms</a:t>
            </a:r>
            <a:r>
              <a:rPr lang="ko-KR" altLang="ko-KR" sz="1400" dirty="0"/>
              <a:t>마다 장애물 검사</a:t>
            </a:r>
          </a:p>
          <a:p>
            <a:pPr latinLnBrk="0"/>
            <a:r>
              <a:rPr lang="en-US" altLang="ko-KR" sz="1400" dirty="0"/>
              <a:t>    while ((distance = </a:t>
            </a:r>
            <a:r>
              <a:rPr lang="en-US" altLang="ko-KR" sz="1400" dirty="0" err="1"/>
              <a:t>calDistance</a:t>
            </a:r>
            <a:r>
              <a:rPr lang="en-US" altLang="ko-KR" sz="1400" dirty="0"/>
              <a:t>()) &lt; 10.0)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{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 stop();	</a:t>
            </a:r>
            <a:r>
              <a:rPr lang="en-US" altLang="ko-KR" sz="1400" dirty="0" err="1"/>
              <a:t>rotateR</a:t>
            </a:r>
            <a:r>
              <a:rPr lang="en-US" altLang="ko-KR" sz="1400" dirty="0"/>
              <a:t>();	delay(10);	stop();</a:t>
            </a:r>
          </a:p>
          <a:p>
            <a:pPr latinLnBrk="0"/>
            <a:r>
              <a:rPr lang="en-US" altLang="ko-KR" sz="1400" dirty="0"/>
              <a:t>    }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31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와이드스크린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자율주행 자동차</vt:lpstr>
      <vt:lpstr>자율주행 자동차</vt:lpstr>
      <vt:lpstr>자율주행 자동차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517-40</dc:creator>
  <cp:lastModifiedBy>517-40</cp:lastModifiedBy>
  <cp:revision>2</cp:revision>
  <dcterms:created xsi:type="dcterms:W3CDTF">2017-11-09T04:23:33Z</dcterms:created>
  <dcterms:modified xsi:type="dcterms:W3CDTF">2017-11-09T04:26:45Z</dcterms:modified>
</cp:coreProperties>
</file>